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3" r:id="rId2"/>
  </p:sldMasterIdLst>
  <p:notesMasterIdLst>
    <p:notesMasterId r:id="rId7"/>
  </p:notesMasterIdLst>
  <p:sldIdLst>
    <p:sldId id="676" r:id="rId3"/>
    <p:sldId id="672" r:id="rId4"/>
    <p:sldId id="673" r:id="rId5"/>
    <p:sldId id="67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68" userDrawn="1">
          <p15:clr>
            <a:srgbClr val="A4A3A4"/>
          </p15:clr>
        </p15:guide>
        <p15:guide id="3" pos="1056" userDrawn="1">
          <p15:clr>
            <a:srgbClr val="A4A3A4"/>
          </p15:clr>
        </p15:guide>
        <p15:guide id="5" orient="horz" pos="1320" userDrawn="1">
          <p15:clr>
            <a:srgbClr val="A4A3A4"/>
          </p15:clr>
        </p15:guide>
        <p15:guide id="7" orient="horz" pos="2856" userDrawn="1">
          <p15:clr>
            <a:srgbClr val="A4A3A4"/>
          </p15:clr>
        </p15:guide>
        <p15:guide id="10" orient="horz" pos="35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s-Denny, Grant" initials="GA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A5A"/>
    <a:srgbClr val="0000B0"/>
    <a:srgbClr val="0F7FAA"/>
    <a:srgbClr val="144665"/>
    <a:srgbClr val="43798D"/>
    <a:srgbClr val="0078AD"/>
    <a:srgbClr val="16A790"/>
    <a:srgbClr val="89331B"/>
    <a:srgbClr val="D54F2B"/>
    <a:srgbClr val="FFF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" autoAdjust="0"/>
    <p:restoredTop sz="93009" autoAdjust="0"/>
  </p:normalViewPr>
  <p:slideViewPr>
    <p:cSldViewPr snapToGrid="0" showGuides="1">
      <p:cViewPr varScale="1">
        <p:scale>
          <a:sx n="85" d="100"/>
          <a:sy n="85" d="100"/>
        </p:scale>
        <p:origin x="-1866" y="-96"/>
      </p:cViewPr>
      <p:guideLst>
        <p:guide orient="horz" pos="2568"/>
        <p:guide orient="horz" pos="1320"/>
        <p:guide orient="horz" pos="2856"/>
        <p:guide orient="horz" pos="3528"/>
        <p:guide pos="105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7B50A-A073-4B3A-897D-2BDE6C728F59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80322-EBF2-4695-BFC1-855ABAECF8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5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22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52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25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15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195263"/>
            <a:ext cx="1336675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0515" name="Rectangle 3"/>
          <p:cNvSpPr>
            <a:spLocks noChangeArrowheads="1"/>
          </p:cNvSpPr>
          <p:nvPr/>
        </p:nvSpPr>
        <p:spPr bwMode="auto">
          <a:xfrm>
            <a:off x="0" y="4246563"/>
            <a:ext cx="6945313" cy="1617662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4251325"/>
            <a:ext cx="6945313" cy="1612900"/>
          </a:xfrm>
        </p:spPr>
        <p:txBody>
          <a:bodyPr lIns="575634" rIns="35976" bIns="359772"/>
          <a:lstStyle>
            <a:lvl1pPr>
              <a:defRPr sz="2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20517" name="Rectangle 5"/>
          <p:cNvSpPr>
            <a:spLocks noChangeArrowheads="1"/>
          </p:cNvSpPr>
          <p:nvPr/>
        </p:nvSpPr>
        <p:spPr bwMode="auto">
          <a:xfrm>
            <a:off x="576263" y="5543550"/>
            <a:ext cx="4649787" cy="647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051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7850" y="5543550"/>
            <a:ext cx="4664075" cy="647700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2" tIns="45691" rIns="35976" bIns="45691" anchor="ctr"/>
          <a:lstStyle>
            <a:lvl1pPr marL="0" indent="0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67978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6969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80050E-496F-4489-B656-E2AB987C715C}" type="slidenum">
              <a:rPr lang="en-US">
                <a:solidFill>
                  <a:srgbClr val="006600"/>
                </a:solidFill>
              </a:rPr>
              <a:pPr/>
              <a:t>‹#›</a:t>
            </a:fld>
            <a:endParaRPr lang="en-US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70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72163" y="233363"/>
            <a:ext cx="1957387" cy="342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33363"/>
            <a:ext cx="5719763" cy="3429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6969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545DAD-AF0D-454D-B7C7-C51FA97A7ADD}" type="slidenum">
              <a:rPr lang="en-US">
                <a:solidFill>
                  <a:srgbClr val="006600"/>
                </a:solidFill>
              </a:rPr>
              <a:pPr/>
              <a:t>‹#›</a:t>
            </a:fld>
            <a:endParaRPr lang="en-US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41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78" y="229333"/>
            <a:ext cx="8347075" cy="7605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B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1493" y="3888812"/>
            <a:ext cx="7788477" cy="13453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09365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866" y="2313903"/>
            <a:ext cx="7780623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1493" y="3888812"/>
            <a:ext cx="7788477" cy="13453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97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35512"/>
            <a:ext cx="2133600" cy="136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06CC6D-C56B-4108-BCC3-5337D07714C0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50317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Line Titl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05" y="4"/>
            <a:ext cx="8788429" cy="947738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9" y="1216325"/>
            <a:ext cx="8611141" cy="520762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2051" y="0"/>
            <a:ext cx="2133600" cy="136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06CC6D-C56B-4108-BCC3-5337D07714C0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043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50"/>
            <a:ext cx="2133600" cy="36462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50"/>
            <a:ext cx="2895600" cy="36462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57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5" y="-1486"/>
            <a:ext cx="8347075" cy="7605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50"/>
            <a:ext cx="2133600" cy="36462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50"/>
            <a:ext cx="2895600" cy="36462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742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5" y="-1486"/>
            <a:ext cx="8347075" cy="76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6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8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450"/>
            <a:ext cx="2133600" cy="36462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450"/>
            <a:ext cx="2895600" cy="36462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14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5" y="-1486"/>
            <a:ext cx="8347075" cy="7605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450"/>
            <a:ext cx="2133600" cy="36462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450"/>
            <a:ext cx="2895600" cy="36462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3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6969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2B4DBC-5BF1-4335-927E-C2B5DB8F05C8}" type="slidenum">
              <a:rPr lang="en-US">
                <a:solidFill>
                  <a:srgbClr val="006600"/>
                </a:solidFill>
              </a:rPr>
              <a:pPr/>
              <a:t>‹#›</a:t>
            </a:fld>
            <a:endParaRPr lang="en-US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49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450"/>
            <a:ext cx="2133600" cy="36462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450"/>
            <a:ext cx="2895600" cy="36462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16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Header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450"/>
            <a:ext cx="2133600" cy="36462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450"/>
            <a:ext cx="2895600" cy="36462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9985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50"/>
            <a:ext cx="2133600" cy="36462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50"/>
            <a:ext cx="2895600" cy="36462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97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50"/>
            <a:ext cx="2133600" cy="36462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50"/>
            <a:ext cx="2895600" cy="36462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5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5" y="-1486"/>
            <a:ext cx="8347075" cy="7605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7668" y="948036"/>
            <a:ext cx="8472487" cy="5524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50"/>
            <a:ext cx="2133600" cy="36462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50"/>
            <a:ext cx="2895600" cy="36462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81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50"/>
            <a:ext cx="2133600" cy="36462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50"/>
            <a:ext cx="2895600" cy="36462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8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6969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C04C97-C800-4EC2-AE55-97BF5FAA3652}" type="slidenum">
              <a:rPr lang="en-US">
                <a:solidFill>
                  <a:srgbClr val="006600"/>
                </a:solidFill>
              </a:rPr>
              <a:pPr/>
              <a:t>‹#›</a:t>
            </a:fld>
            <a:endParaRPr lang="en-US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0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736725"/>
            <a:ext cx="3565525" cy="1925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2438" y="1736725"/>
            <a:ext cx="3565525" cy="1925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6969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9C29B4-8E61-4730-B95A-AB779958ACF9}" type="slidenum">
              <a:rPr lang="en-US">
                <a:solidFill>
                  <a:srgbClr val="006600"/>
                </a:solidFill>
              </a:rPr>
              <a:pPr/>
              <a:t>‹#›</a:t>
            </a:fld>
            <a:endParaRPr lang="en-US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1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69696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71B5C2-347B-4B1E-B800-66C0F0472234}" type="slidenum">
              <a:rPr lang="en-US">
                <a:solidFill>
                  <a:srgbClr val="006600"/>
                </a:solidFill>
              </a:rPr>
              <a:pPr/>
              <a:t>‹#›</a:t>
            </a:fld>
            <a:endParaRPr lang="en-US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6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6969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F98BD7-3297-421E-B351-2D00D2A6A624}" type="slidenum">
              <a:rPr lang="en-US">
                <a:solidFill>
                  <a:srgbClr val="006600"/>
                </a:solidFill>
              </a:rPr>
              <a:pPr/>
              <a:t>‹#›</a:t>
            </a:fld>
            <a:endParaRPr lang="en-US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1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6969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557677-DA65-4E34-ACCD-C78D9DA323D2}" type="slidenum">
              <a:rPr lang="en-US">
                <a:solidFill>
                  <a:srgbClr val="006600"/>
                </a:solidFill>
              </a:rPr>
              <a:pPr/>
              <a:t>‹#›</a:t>
            </a:fld>
            <a:endParaRPr lang="en-US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3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6969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319ADF-4629-4D90-B7F2-0E7B82DF9B61}" type="slidenum">
              <a:rPr lang="en-US">
                <a:solidFill>
                  <a:srgbClr val="006600"/>
                </a:solidFill>
              </a:rPr>
              <a:pPr/>
              <a:t>‹#›</a:t>
            </a:fld>
            <a:endParaRPr lang="en-US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8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6969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167534-2921-43AA-B0AB-CB591ADAEAC2}" type="slidenum">
              <a:rPr lang="en-US">
                <a:solidFill>
                  <a:srgbClr val="006600"/>
                </a:solidFill>
              </a:rPr>
              <a:pPr/>
              <a:t>‹#›</a:t>
            </a:fld>
            <a:endParaRPr lang="en-US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5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0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133350"/>
            <a:ext cx="90805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9491" name="Rectangle 3"/>
          <p:cNvSpPr>
            <a:spLocks noChangeArrowheads="1"/>
          </p:cNvSpPr>
          <p:nvPr/>
        </p:nvSpPr>
        <p:spPr bwMode="auto">
          <a:xfrm>
            <a:off x="0" y="231775"/>
            <a:ext cx="7834313" cy="928688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0" tIns="46795" rIns="89990" bIns="46795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Univers" pitchFamily="34" charset="0"/>
            </a:endParaRPr>
          </a:p>
        </p:txBody>
      </p:sp>
      <p:sp>
        <p:nvSpPr>
          <p:cNvPr id="3194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233363"/>
            <a:ext cx="7829550" cy="930275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39656" tIns="45691" rIns="91382" bIns="4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949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736725"/>
            <a:ext cx="7283450" cy="192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949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07325" y="6626225"/>
            <a:ext cx="101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82" tIns="45691" rIns="91382" bIns="45691" numCol="1" anchor="t" anchorCtr="0" compatLnSpc="1">
            <a:prstTxWarp prst="textNoShape">
              <a:avLst/>
            </a:prstTxWarp>
          </a:bodyPr>
          <a:lstStyle>
            <a:lvl1pPr algn="r" defTabSz="912813"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969696"/>
              </a:solidFill>
            </a:endParaRPr>
          </a:p>
        </p:txBody>
      </p:sp>
      <p:sp>
        <p:nvSpPr>
          <p:cNvPr id="319495" name="pg num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23325" y="66262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82" tIns="45691" rIns="91382" bIns="45691" numCol="1" anchor="t" anchorCtr="0" compatLnSpc="1">
            <a:prstTxWarp prst="textNoShape">
              <a:avLst/>
            </a:prstTxWarp>
            <a:spAutoFit/>
          </a:bodyPr>
          <a:lstStyle>
            <a:lvl1pPr algn="r" defTabSz="912813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682501-8838-43FA-A161-72D9F463922D}" type="slidenum">
              <a:rPr lang="en-US" smtClean="0">
                <a:solidFill>
                  <a:srgbClr val="0066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6600"/>
              </a:solidFill>
            </a:endParaRPr>
          </a:p>
        </p:txBody>
      </p:sp>
      <p:grpSp>
        <p:nvGrpSpPr>
          <p:cNvPr id="319496" name="McK Slide Elements"/>
          <p:cNvGrpSpPr>
            <a:grpSpLocks/>
          </p:cNvGrpSpPr>
          <p:nvPr/>
        </p:nvGrpSpPr>
        <p:grpSpPr bwMode="auto">
          <a:xfrm>
            <a:off x="122238" y="6207125"/>
            <a:ext cx="8721725" cy="514350"/>
            <a:chOff x="77" y="3910"/>
            <a:chExt cx="5494" cy="324"/>
          </a:xfrm>
        </p:grpSpPr>
        <p:sp>
          <p:nvSpPr>
            <p:cNvPr id="319497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7" y="3910"/>
              <a:ext cx="549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6363" indent="-106363"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1052513"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243013"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433513"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Univers 45 Light" pitchFamily="2" charset="0"/>
                </a:rPr>
                <a:t>1 Footnote</a:t>
              </a:r>
            </a:p>
          </p:txBody>
        </p:sp>
        <p:sp>
          <p:nvSpPr>
            <p:cNvPr id="319498" name="McK 5. Source" hidden="1"/>
            <p:cNvSpPr>
              <a:spLocks noChangeArrowheads="1"/>
            </p:cNvSpPr>
            <p:nvPr userDrawn="1"/>
          </p:nvSpPr>
          <p:spPr bwMode="auto">
            <a:xfrm>
              <a:off x="77" y="4136"/>
              <a:ext cx="4411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2300" indent="-622300" defTabSz="912813" fontAlgn="base">
                <a:spcBef>
                  <a:spcPct val="0"/>
                </a:spcBef>
                <a:spcAft>
                  <a:spcPct val="0"/>
                </a:spcAft>
                <a:tabLst>
                  <a:tab pos="625475" algn="l"/>
                </a:tabLst>
              </a:pPr>
              <a:r>
                <a:rPr lang="en-US" sz="1000" smtClean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064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Univers 45 Light" pitchFamily="2" charset="0"/>
          <a:cs typeface="Arial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Univers 45 Light" pitchFamily="2" charset="0"/>
          <a:cs typeface="Arial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Univers 45 Light" pitchFamily="2" charset="0"/>
          <a:cs typeface="Arial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Univers 45 Light" pitchFamily="2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Univers 45 Light" pitchFamily="2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Univers 45 Light" pitchFamily="2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Univers 45 Light" pitchFamily="2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Univers 45 Light" pitchFamily="2" charset="0"/>
          <a:cs typeface="Arial" charset="0"/>
        </a:defRPr>
      </a:lvl9pPr>
    </p:titleStyle>
    <p:bodyStyle>
      <a:lvl1pPr marL="274638" indent="-274638" algn="l" defTabSz="912813" rtl="0" fontAlgn="base">
        <a:spcBef>
          <a:spcPct val="50000"/>
        </a:spcBef>
        <a:spcAft>
          <a:spcPct val="0"/>
        </a:spcAft>
        <a:buClr>
          <a:srgbClr val="99CC00"/>
        </a:buClr>
        <a:buFont typeface="Univers 45 Light" pitchFamily="2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49275" indent="-273050" algn="l" defTabSz="912813" rtl="0" fontAlgn="base">
        <a:spcBef>
          <a:spcPct val="50000"/>
        </a:spcBef>
        <a:spcAft>
          <a:spcPct val="0"/>
        </a:spcAft>
        <a:buClr>
          <a:srgbClr val="99CC00"/>
        </a:buClr>
        <a:buFont typeface="Univers 45 Light" pitchFamily="2" charset="0"/>
        <a:buChar char="−"/>
        <a:defRPr>
          <a:solidFill>
            <a:schemeClr val="tx1"/>
          </a:solidFill>
          <a:latin typeface="+mn-lt"/>
          <a:cs typeface="+mn-cs"/>
        </a:defRPr>
      </a:lvl2pPr>
      <a:lvl3pPr marL="808038" indent="-257175" algn="l" defTabSz="912813" rtl="0" fontAlgn="base">
        <a:spcBef>
          <a:spcPct val="50000"/>
        </a:spcBef>
        <a:spcAft>
          <a:spcPct val="0"/>
        </a:spcAft>
        <a:buClr>
          <a:srgbClr val="99CC00"/>
        </a:buClr>
        <a:buFont typeface="Univers 45 Light" pitchFamily="2" charset="0"/>
        <a:buChar char="−"/>
        <a:defRPr>
          <a:solidFill>
            <a:schemeClr val="tx1"/>
          </a:solidFill>
          <a:latin typeface="+mn-lt"/>
          <a:cs typeface="+mn-cs"/>
        </a:defRPr>
      </a:lvl3pPr>
      <a:lvl4pPr marL="1082675" indent="-273050" algn="l" defTabSz="912813" rtl="0" fontAlgn="base">
        <a:spcBef>
          <a:spcPct val="50000"/>
        </a:spcBef>
        <a:spcAft>
          <a:spcPct val="0"/>
        </a:spcAft>
        <a:buClr>
          <a:srgbClr val="99CC00"/>
        </a:buClr>
        <a:buFont typeface="Univers 45 Light" pitchFamily="2" charset="0"/>
        <a:buChar char="−"/>
        <a:defRPr>
          <a:solidFill>
            <a:schemeClr val="tx1"/>
          </a:solidFill>
          <a:latin typeface="+mn-lt"/>
          <a:cs typeface="+mn-cs"/>
        </a:defRPr>
      </a:lvl4pPr>
      <a:lvl5pPr marL="1355725" indent="-271463" algn="l" defTabSz="912813" rtl="0" fontAlgn="base">
        <a:spcBef>
          <a:spcPct val="50000"/>
        </a:spcBef>
        <a:spcAft>
          <a:spcPct val="0"/>
        </a:spcAft>
        <a:buClr>
          <a:srgbClr val="99CC00"/>
        </a:buClr>
        <a:buFont typeface="Univers 45 Light" pitchFamily="2" charset="0"/>
        <a:buChar char="−"/>
        <a:defRPr>
          <a:solidFill>
            <a:schemeClr val="tx1"/>
          </a:solidFill>
          <a:latin typeface="+mn-lt"/>
          <a:cs typeface="+mn-cs"/>
        </a:defRPr>
      </a:lvl5pPr>
      <a:lvl6pPr marL="1812925" indent="-271463" algn="l" defTabSz="912813" rtl="0" fontAlgn="base">
        <a:spcBef>
          <a:spcPct val="50000"/>
        </a:spcBef>
        <a:spcAft>
          <a:spcPct val="0"/>
        </a:spcAft>
        <a:buClr>
          <a:srgbClr val="99CC00"/>
        </a:buClr>
        <a:buFont typeface="Univers 45 Light" pitchFamily="2" charset="0"/>
        <a:buChar char="−"/>
        <a:defRPr>
          <a:solidFill>
            <a:schemeClr val="tx1"/>
          </a:solidFill>
          <a:latin typeface="+mn-lt"/>
          <a:cs typeface="+mn-cs"/>
        </a:defRPr>
      </a:lvl6pPr>
      <a:lvl7pPr marL="2270125" indent="-271463" algn="l" defTabSz="912813" rtl="0" fontAlgn="base">
        <a:spcBef>
          <a:spcPct val="50000"/>
        </a:spcBef>
        <a:spcAft>
          <a:spcPct val="0"/>
        </a:spcAft>
        <a:buClr>
          <a:srgbClr val="99CC00"/>
        </a:buClr>
        <a:buFont typeface="Univers 45 Light" pitchFamily="2" charset="0"/>
        <a:buChar char="−"/>
        <a:defRPr>
          <a:solidFill>
            <a:schemeClr val="tx1"/>
          </a:solidFill>
          <a:latin typeface="+mn-lt"/>
          <a:cs typeface="+mn-cs"/>
        </a:defRPr>
      </a:lvl7pPr>
      <a:lvl8pPr marL="2727325" indent="-271463" algn="l" defTabSz="912813" rtl="0" fontAlgn="base">
        <a:spcBef>
          <a:spcPct val="50000"/>
        </a:spcBef>
        <a:spcAft>
          <a:spcPct val="0"/>
        </a:spcAft>
        <a:buClr>
          <a:srgbClr val="99CC00"/>
        </a:buClr>
        <a:buFont typeface="Univers 45 Light" pitchFamily="2" charset="0"/>
        <a:buChar char="−"/>
        <a:defRPr>
          <a:solidFill>
            <a:schemeClr val="tx1"/>
          </a:solidFill>
          <a:latin typeface="+mn-lt"/>
          <a:cs typeface="+mn-cs"/>
        </a:defRPr>
      </a:lvl8pPr>
      <a:lvl9pPr marL="3184525" indent="-271463" algn="l" defTabSz="912813" rtl="0" fontAlgn="base">
        <a:spcBef>
          <a:spcPct val="50000"/>
        </a:spcBef>
        <a:spcAft>
          <a:spcPct val="0"/>
        </a:spcAft>
        <a:buClr>
          <a:srgbClr val="99CC00"/>
        </a:buClr>
        <a:buFont typeface="Univers 45 Light" pitchFamily="2" charset="0"/>
        <a:buChar char="−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Temp\SA Transocean\Transocean_Logo.pn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276225" y="6040937"/>
            <a:ext cx="2216150" cy="48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72866" y="2313903"/>
            <a:ext cx="7780623" cy="147002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81493" y="3888812"/>
            <a:ext cx="7788477" cy="134539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 3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6959600" y="6512223"/>
            <a:ext cx="2133600" cy="136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06CC6D-C56B-4108-BCC3-5337D07714C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6487638"/>
            <a:ext cx="4152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[Source:  TREX-8656]</a:t>
            </a:r>
            <a:endParaRPr lang="en-US" sz="1600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Texturizer trans="93000" scaling="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30" y="-30480"/>
            <a:ext cx="9171530" cy="6888480"/>
          </a:xfrm>
          <a:prstGeom prst="rect">
            <a:avLst/>
          </a:prstGeom>
          <a:blipFill>
            <a:blip r:embed="rId20"/>
            <a:tile tx="0" ty="0" sx="100000" sy="100000" flip="none" algn="tl"/>
          </a:blipFill>
          <a:ln>
            <a:noFill/>
          </a:ln>
          <a:effectLst/>
        </p:spPr>
      </p:pic>
      <p:sp>
        <p:nvSpPr>
          <p:cNvPr id="27" name="Rectangle 26"/>
          <p:cNvSpPr/>
          <p:nvPr/>
        </p:nvSpPr>
        <p:spPr>
          <a:xfrm>
            <a:off x="-27532" y="6477000"/>
            <a:ext cx="9171531" cy="381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37000">
                <a:srgbClr val="EBEBEB"/>
              </a:gs>
              <a:gs pos="16000">
                <a:schemeClr val="bg1">
                  <a:shade val="67500"/>
                  <a:satMod val="115000"/>
                </a:schemeClr>
              </a:gs>
              <a:gs pos="72000">
                <a:schemeClr val="bg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-27532" y="-30480"/>
            <a:ext cx="9171531" cy="109728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45000">
                <a:srgbClr val="EBEBEB"/>
              </a:gs>
              <a:gs pos="27907">
                <a:srgbClr val="E2E2E2"/>
              </a:gs>
              <a:gs pos="0">
                <a:srgbClr val="B2B2B2"/>
              </a:gs>
              <a:gs pos="16000">
                <a:schemeClr val="bg1">
                  <a:shade val="67500"/>
                  <a:satMod val="115000"/>
                </a:schemeClr>
              </a:gs>
              <a:gs pos="72000">
                <a:schemeClr val="bg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/>
        </p:nvSpPr>
        <p:spPr>
          <a:xfrm>
            <a:off x="7016750" y="6477000"/>
            <a:ext cx="2133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06CC6D-C56B-4108-BCC3-5337D07714C0}" type="slidenum">
              <a:rPr lang="en-US" b="1" smtClean="0">
                <a:solidFill>
                  <a:srgbClr val="0000B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srgbClr val="000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3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31775" indent="-2317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1pPr>
      <a:lvl2pPr marL="566738" indent="-2778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2pPr>
      <a:lvl3pPr marL="857250" indent="-2317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 3" pitchFamily="18" charset="2"/>
        <a:buChar char=""/>
        <a:defRPr sz="20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1087438" indent="-1730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377950" indent="-1746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2532888"/>
            <a:ext cx="4333875" cy="3511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638925"/>
            <a:ext cx="2133600" cy="136525"/>
          </a:xfrm>
          <a:prstGeom prst="rect">
            <a:avLst/>
          </a:prstGeom>
        </p:spPr>
        <p:txBody>
          <a:bodyPr/>
          <a:lstStyle/>
          <a:p>
            <a:fld id="{F5F204C3-C6FE-489C-AAF0-C7946BA82F06}" type="slidenum">
              <a:rPr lang="en-US" smtClean="0">
                <a:solidFill>
                  <a:srgbClr val="FFFFFF"/>
                </a:solidFill>
              </a:rPr>
              <a:pPr/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grap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2" y="2980944"/>
            <a:ext cx="4100985" cy="2948958"/>
          </a:xfrm>
          <a:prstGeom prst="rect">
            <a:avLst/>
          </a:prstGeom>
          <a:ln>
            <a:noFill/>
          </a:ln>
        </p:spPr>
      </p:pic>
      <p:sp>
        <p:nvSpPr>
          <p:cNvPr id="10" name="Title 4"/>
          <p:cNvSpPr txBox="1">
            <a:spLocks/>
          </p:cNvSpPr>
          <p:nvPr/>
        </p:nvSpPr>
        <p:spPr bwMode="auto">
          <a:xfrm>
            <a:off x="507032" y="1131401"/>
            <a:ext cx="3713285" cy="43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800" u="sng" dirty="0" smtClean="0"/>
              <a:t>BP Internal Flow Rate Estimates</a:t>
            </a:r>
            <a:endParaRPr lang="en-US" sz="1800" u="sng" dirty="0"/>
          </a:p>
        </p:txBody>
      </p:sp>
      <p:sp>
        <p:nvSpPr>
          <p:cNvPr id="12" name="Title 4"/>
          <p:cNvSpPr txBox="1">
            <a:spLocks/>
          </p:cNvSpPr>
          <p:nvPr/>
        </p:nvSpPr>
        <p:spPr bwMode="auto">
          <a:xfrm>
            <a:off x="5160839" y="1131400"/>
            <a:ext cx="3045716" cy="43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800" u="sng" dirty="0" smtClean="0"/>
              <a:t>Reported to Coast Guard</a:t>
            </a:r>
            <a:endParaRPr lang="en-US" sz="1800" u="sng" dirty="0"/>
          </a:p>
        </p:txBody>
      </p:sp>
      <p:pic>
        <p:nvPicPr>
          <p:cNvPr id="13" name="repor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786" y="2532888"/>
            <a:ext cx="4836664" cy="351087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26255" y="2532888"/>
            <a:ext cx="45720" cy="3511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-27532" y="264065"/>
            <a:ext cx="9171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B0"/>
                </a:solidFill>
              </a:rPr>
              <a:t>Internal vs. External Flow Rate Estimates</a:t>
            </a:r>
          </a:p>
        </p:txBody>
      </p:sp>
      <p:sp>
        <p:nvSpPr>
          <p:cNvPr id="19" name="Title 4"/>
          <p:cNvSpPr txBox="1">
            <a:spLocks/>
          </p:cNvSpPr>
          <p:nvPr/>
        </p:nvSpPr>
        <p:spPr bwMode="auto">
          <a:xfrm>
            <a:off x="614276" y="1633926"/>
            <a:ext cx="3481067" cy="72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600" dirty="0" smtClean="0"/>
              <a:t>“edit freely.”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-24183" y="6499943"/>
            <a:ext cx="5762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B0"/>
                </a:solidFill>
              </a:rPr>
              <a:t>[Source:  TREX-9155, 9157, 9330, 11906]    </a:t>
            </a:r>
            <a:r>
              <a:rPr lang="en-US" sz="1600" dirty="0" smtClean="0">
                <a:solidFill>
                  <a:srgbClr val="0000B0"/>
                </a:solidFill>
              </a:rPr>
              <a:t>D25011A</a:t>
            </a:r>
            <a:endParaRPr lang="en-US" sz="1600" dirty="0">
              <a:solidFill>
                <a:srgbClr val="000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4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-1" y="2532888"/>
            <a:ext cx="4333875" cy="3511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638925"/>
            <a:ext cx="2133600" cy="136525"/>
          </a:xfrm>
          <a:prstGeom prst="rect">
            <a:avLst/>
          </a:prstGeom>
        </p:spPr>
        <p:txBody>
          <a:bodyPr/>
          <a:lstStyle/>
          <a:p>
            <a:fld id="{F5F204C3-C6FE-489C-AAF0-C7946BA82F06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repor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786" y="2532888"/>
            <a:ext cx="4836664" cy="3510879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 bwMode="auto">
          <a:xfrm>
            <a:off x="507032" y="1131401"/>
            <a:ext cx="3713285" cy="43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800" u="sng" dirty="0" smtClean="0"/>
              <a:t>BP Internal Flow Rate Estimates</a:t>
            </a:r>
            <a:endParaRPr lang="en-US" sz="1800" u="sng" dirty="0"/>
          </a:p>
        </p:txBody>
      </p:sp>
      <p:sp>
        <p:nvSpPr>
          <p:cNvPr id="12" name="Title 4"/>
          <p:cNvSpPr txBox="1">
            <a:spLocks/>
          </p:cNvSpPr>
          <p:nvPr/>
        </p:nvSpPr>
        <p:spPr bwMode="auto">
          <a:xfrm>
            <a:off x="5160839" y="1131400"/>
            <a:ext cx="3045716" cy="43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800" u="sng" dirty="0" smtClean="0"/>
              <a:t>Reported to Coast Guard</a:t>
            </a:r>
            <a:endParaRPr lang="en-US" sz="1800" u="sng" dirty="0"/>
          </a:p>
        </p:txBody>
      </p:sp>
      <p:sp>
        <p:nvSpPr>
          <p:cNvPr id="16" name="lt blue line anim"/>
          <p:cNvSpPr/>
          <p:nvPr/>
        </p:nvSpPr>
        <p:spPr>
          <a:xfrm>
            <a:off x="633733" y="4882896"/>
            <a:ext cx="2504487" cy="112578"/>
          </a:xfrm>
          <a:custGeom>
            <a:avLst/>
            <a:gdLst>
              <a:gd name="connsiteX0" fmla="*/ 0 w 3809920"/>
              <a:gd name="connsiteY0" fmla="*/ 0 h 1041400"/>
              <a:gd name="connsiteX1" fmla="*/ 3479800 w 3809920"/>
              <a:gd name="connsiteY1" fmla="*/ 474134 h 1041400"/>
              <a:gd name="connsiteX2" fmla="*/ 3598334 w 3809920"/>
              <a:gd name="connsiteY2" fmla="*/ 982134 h 1041400"/>
              <a:gd name="connsiteX3" fmla="*/ 2878667 w 3809920"/>
              <a:gd name="connsiteY3" fmla="*/ 1016000 h 1041400"/>
              <a:gd name="connsiteX4" fmla="*/ 2497667 w 3809920"/>
              <a:gd name="connsiteY4" fmla="*/ 846667 h 1041400"/>
              <a:gd name="connsiteX0" fmla="*/ 0 w 3809920"/>
              <a:gd name="connsiteY0" fmla="*/ 0 h 1041400"/>
              <a:gd name="connsiteX1" fmla="*/ 3479800 w 3809920"/>
              <a:gd name="connsiteY1" fmla="*/ 474134 h 1041400"/>
              <a:gd name="connsiteX2" fmla="*/ 3598334 w 3809920"/>
              <a:gd name="connsiteY2" fmla="*/ 982134 h 1041400"/>
              <a:gd name="connsiteX3" fmla="*/ 2878667 w 3809920"/>
              <a:gd name="connsiteY3" fmla="*/ 1016000 h 1041400"/>
              <a:gd name="connsiteX0" fmla="*/ 0 w 3809920"/>
              <a:gd name="connsiteY0" fmla="*/ 0 h 982134"/>
              <a:gd name="connsiteX1" fmla="*/ 3479800 w 3809920"/>
              <a:gd name="connsiteY1" fmla="*/ 474134 h 982134"/>
              <a:gd name="connsiteX2" fmla="*/ 3598334 w 3809920"/>
              <a:gd name="connsiteY2" fmla="*/ 982134 h 982134"/>
              <a:gd name="connsiteX0" fmla="*/ 0 w 3479800"/>
              <a:gd name="connsiteY0" fmla="*/ 0 h 474134"/>
              <a:gd name="connsiteX1" fmla="*/ 3479800 w 3479800"/>
              <a:gd name="connsiteY1" fmla="*/ 474134 h 474134"/>
              <a:gd name="connsiteX0" fmla="*/ 0 w 3479800"/>
              <a:gd name="connsiteY0" fmla="*/ 0 h 474134"/>
              <a:gd name="connsiteX1" fmla="*/ 3479800 w 3479800"/>
              <a:gd name="connsiteY1" fmla="*/ 474134 h 474134"/>
              <a:gd name="connsiteX0" fmla="*/ 0 w 3479800"/>
              <a:gd name="connsiteY0" fmla="*/ 0 h 474134"/>
              <a:gd name="connsiteX1" fmla="*/ 3479800 w 3479800"/>
              <a:gd name="connsiteY1" fmla="*/ 474134 h 474134"/>
              <a:gd name="connsiteX0" fmla="*/ 0 w 3479800"/>
              <a:gd name="connsiteY0" fmla="*/ 0 h 474134"/>
              <a:gd name="connsiteX1" fmla="*/ 3479800 w 3479800"/>
              <a:gd name="connsiteY1" fmla="*/ 474134 h 474134"/>
              <a:gd name="connsiteX0" fmla="*/ 0 w 3479800"/>
              <a:gd name="connsiteY0" fmla="*/ 0 h 474134"/>
              <a:gd name="connsiteX1" fmla="*/ 3479800 w 3479800"/>
              <a:gd name="connsiteY1" fmla="*/ 474134 h 474134"/>
              <a:gd name="connsiteX0" fmla="*/ 0 w 3479800"/>
              <a:gd name="connsiteY0" fmla="*/ 0 h 474134"/>
              <a:gd name="connsiteX1" fmla="*/ 3479800 w 3479800"/>
              <a:gd name="connsiteY1" fmla="*/ 474134 h 474134"/>
              <a:gd name="connsiteX0" fmla="*/ 0 w 3479800"/>
              <a:gd name="connsiteY0" fmla="*/ 0 h 474134"/>
              <a:gd name="connsiteX1" fmla="*/ 1278467 w 3479800"/>
              <a:gd name="connsiteY1" fmla="*/ 156631 h 474134"/>
              <a:gd name="connsiteX2" fmla="*/ 3479800 w 3479800"/>
              <a:gd name="connsiteY2" fmla="*/ 474134 h 474134"/>
              <a:gd name="connsiteX0" fmla="*/ 0 w 3479800"/>
              <a:gd name="connsiteY0" fmla="*/ 0 h 474134"/>
              <a:gd name="connsiteX1" fmla="*/ 1278467 w 3479800"/>
              <a:gd name="connsiteY1" fmla="*/ 156631 h 474134"/>
              <a:gd name="connsiteX2" fmla="*/ 3479800 w 3479800"/>
              <a:gd name="connsiteY2" fmla="*/ 474134 h 474134"/>
              <a:gd name="connsiteX0" fmla="*/ 0 w 3479800"/>
              <a:gd name="connsiteY0" fmla="*/ 0 h 474134"/>
              <a:gd name="connsiteX1" fmla="*/ 1270000 w 3479800"/>
              <a:gd name="connsiteY1" fmla="*/ 139698 h 474134"/>
              <a:gd name="connsiteX2" fmla="*/ 3479800 w 3479800"/>
              <a:gd name="connsiteY2" fmla="*/ 474134 h 474134"/>
              <a:gd name="connsiteX0" fmla="*/ 0 w 3479800"/>
              <a:gd name="connsiteY0" fmla="*/ 0 h 474134"/>
              <a:gd name="connsiteX1" fmla="*/ 1354667 w 3479800"/>
              <a:gd name="connsiteY1" fmla="*/ 156632 h 474134"/>
              <a:gd name="connsiteX2" fmla="*/ 3479800 w 3479800"/>
              <a:gd name="connsiteY2" fmla="*/ 474134 h 474134"/>
              <a:gd name="connsiteX0" fmla="*/ 0 w 3599232"/>
              <a:gd name="connsiteY0" fmla="*/ 0 h 489063"/>
              <a:gd name="connsiteX1" fmla="*/ 1474099 w 3599232"/>
              <a:gd name="connsiteY1" fmla="*/ 171561 h 489063"/>
              <a:gd name="connsiteX2" fmla="*/ 3599232 w 3599232"/>
              <a:gd name="connsiteY2" fmla="*/ 489063 h 489063"/>
              <a:gd name="connsiteX0" fmla="*/ 0 w 3602964"/>
              <a:gd name="connsiteY0" fmla="*/ 0 h 489063"/>
              <a:gd name="connsiteX1" fmla="*/ 1477831 w 3602964"/>
              <a:gd name="connsiteY1" fmla="*/ 171561 h 489063"/>
              <a:gd name="connsiteX2" fmla="*/ 3602964 w 3602964"/>
              <a:gd name="connsiteY2" fmla="*/ 489063 h 489063"/>
              <a:gd name="connsiteX0" fmla="*/ 0 w 3614161"/>
              <a:gd name="connsiteY0" fmla="*/ 0 h 489063"/>
              <a:gd name="connsiteX1" fmla="*/ 1477831 w 3614161"/>
              <a:gd name="connsiteY1" fmla="*/ 171561 h 489063"/>
              <a:gd name="connsiteX2" fmla="*/ 3614161 w 3614161"/>
              <a:gd name="connsiteY2" fmla="*/ 489063 h 489063"/>
              <a:gd name="connsiteX0" fmla="*/ 0 w 3438745"/>
              <a:gd name="connsiteY0" fmla="*/ 94883 h 322689"/>
              <a:gd name="connsiteX1" fmla="*/ 1302415 w 3438745"/>
              <a:gd name="connsiteY1" fmla="*/ 5187 h 322689"/>
              <a:gd name="connsiteX2" fmla="*/ 3438745 w 3438745"/>
              <a:gd name="connsiteY2" fmla="*/ 322689 h 322689"/>
              <a:gd name="connsiteX0" fmla="*/ 0 w 3614161"/>
              <a:gd name="connsiteY0" fmla="*/ 0 h 489064"/>
              <a:gd name="connsiteX1" fmla="*/ 1477831 w 3614161"/>
              <a:gd name="connsiteY1" fmla="*/ 171562 h 489064"/>
              <a:gd name="connsiteX2" fmla="*/ 3614161 w 3614161"/>
              <a:gd name="connsiteY2" fmla="*/ 489064 h 489064"/>
              <a:gd name="connsiteX0" fmla="*/ 0 w 3479204"/>
              <a:gd name="connsiteY0" fmla="*/ 0 h 351353"/>
              <a:gd name="connsiteX1" fmla="*/ 1342874 w 3479204"/>
              <a:gd name="connsiteY1" fmla="*/ 33851 h 351353"/>
              <a:gd name="connsiteX2" fmla="*/ 3479204 w 3479204"/>
              <a:gd name="connsiteY2" fmla="*/ 351353 h 351353"/>
              <a:gd name="connsiteX0" fmla="*/ 0 w 3608652"/>
              <a:gd name="connsiteY0" fmla="*/ 0 h 491818"/>
              <a:gd name="connsiteX1" fmla="*/ 1472322 w 3608652"/>
              <a:gd name="connsiteY1" fmla="*/ 174316 h 491818"/>
              <a:gd name="connsiteX2" fmla="*/ 3608652 w 3608652"/>
              <a:gd name="connsiteY2" fmla="*/ 491818 h 491818"/>
              <a:gd name="connsiteX0" fmla="*/ 0 w 3760997"/>
              <a:gd name="connsiteY0" fmla="*/ 0 h 501301"/>
              <a:gd name="connsiteX1" fmla="*/ 1472322 w 3760997"/>
              <a:gd name="connsiteY1" fmla="*/ 174316 h 501301"/>
              <a:gd name="connsiteX2" fmla="*/ 3602104 w 3760997"/>
              <a:gd name="connsiteY2" fmla="*/ 471508 h 501301"/>
              <a:gd name="connsiteX3" fmla="*/ 3608652 w 3760997"/>
              <a:gd name="connsiteY3" fmla="*/ 491818 h 501301"/>
              <a:gd name="connsiteX0" fmla="*/ 0 w 3760997"/>
              <a:gd name="connsiteY0" fmla="*/ 0 h 501305"/>
              <a:gd name="connsiteX1" fmla="*/ 1472322 w 3760997"/>
              <a:gd name="connsiteY1" fmla="*/ 150135 h 501305"/>
              <a:gd name="connsiteX2" fmla="*/ 3602104 w 3760997"/>
              <a:gd name="connsiteY2" fmla="*/ 471508 h 501305"/>
              <a:gd name="connsiteX3" fmla="*/ 3608652 w 3760997"/>
              <a:gd name="connsiteY3" fmla="*/ 491818 h 501305"/>
              <a:gd name="connsiteX0" fmla="*/ 0 w 3760997"/>
              <a:gd name="connsiteY0" fmla="*/ 0 h 501301"/>
              <a:gd name="connsiteX1" fmla="*/ 1481096 w 3760997"/>
              <a:gd name="connsiteY1" fmla="*/ 186407 h 501301"/>
              <a:gd name="connsiteX2" fmla="*/ 3602104 w 3760997"/>
              <a:gd name="connsiteY2" fmla="*/ 471508 h 501301"/>
              <a:gd name="connsiteX3" fmla="*/ 3608652 w 3760997"/>
              <a:gd name="connsiteY3" fmla="*/ 491818 h 501301"/>
              <a:gd name="connsiteX0" fmla="*/ 0 w 3760997"/>
              <a:gd name="connsiteY0" fmla="*/ 1119304 h 1620609"/>
              <a:gd name="connsiteX1" fmla="*/ 1595144 w 3760997"/>
              <a:gd name="connsiteY1" fmla="*/ 0 h 1620609"/>
              <a:gd name="connsiteX2" fmla="*/ 3602104 w 3760997"/>
              <a:gd name="connsiteY2" fmla="*/ 1590812 h 1620609"/>
              <a:gd name="connsiteX3" fmla="*/ 3608652 w 3760997"/>
              <a:gd name="connsiteY3" fmla="*/ 1611122 h 1620609"/>
              <a:gd name="connsiteX0" fmla="*/ 0 w 3760997"/>
              <a:gd name="connsiteY0" fmla="*/ 0 h 501301"/>
              <a:gd name="connsiteX1" fmla="*/ 1946060 w 3760997"/>
              <a:gd name="connsiteY1" fmla="*/ 210589 h 501301"/>
              <a:gd name="connsiteX2" fmla="*/ 3602104 w 3760997"/>
              <a:gd name="connsiteY2" fmla="*/ 471508 h 501301"/>
              <a:gd name="connsiteX3" fmla="*/ 3608652 w 3760997"/>
              <a:gd name="connsiteY3" fmla="*/ 491818 h 501301"/>
              <a:gd name="connsiteX0" fmla="*/ 0 w 3745433"/>
              <a:gd name="connsiteY0" fmla="*/ 596276 h 1069598"/>
              <a:gd name="connsiteX1" fmla="*/ 1946060 w 3745433"/>
              <a:gd name="connsiteY1" fmla="*/ 806865 h 1069598"/>
              <a:gd name="connsiteX2" fmla="*/ 3602104 w 3745433"/>
              <a:gd name="connsiteY2" fmla="*/ 1067784 h 1069598"/>
              <a:gd name="connsiteX3" fmla="*/ 3542856 w 3745433"/>
              <a:gd name="connsiteY3" fmla="*/ 0 h 1069598"/>
              <a:gd name="connsiteX0" fmla="*/ 0 w 3602103"/>
              <a:gd name="connsiteY0" fmla="*/ 0 h 471508"/>
              <a:gd name="connsiteX1" fmla="*/ 1946060 w 3602103"/>
              <a:gd name="connsiteY1" fmla="*/ 210589 h 471508"/>
              <a:gd name="connsiteX2" fmla="*/ 3602104 w 3602103"/>
              <a:gd name="connsiteY2" fmla="*/ 471508 h 471508"/>
              <a:gd name="connsiteX0" fmla="*/ 0 w 3602104"/>
              <a:gd name="connsiteY0" fmla="*/ 0 h 461695"/>
              <a:gd name="connsiteX1" fmla="*/ 1946060 w 3602104"/>
              <a:gd name="connsiteY1" fmla="*/ 210589 h 461695"/>
              <a:gd name="connsiteX2" fmla="*/ 3602104 w 3602104"/>
              <a:gd name="connsiteY2" fmla="*/ 461695 h 461695"/>
              <a:gd name="connsiteX0" fmla="*/ 0 w 3602104"/>
              <a:gd name="connsiteY0" fmla="*/ 0 h 461695"/>
              <a:gd name="connsiteX1" fmla="*/ 1846394 w 3602104"/>
              <a:gd name="connsiteY1" fmla="*/ 200780 h 461695"/>
              <a:gd name="connsiteX2" fmla="*/ 3602104 w 3602104"/>
              <a:gd name="connsiteY2" fmla="*/ 461695 h 461695"/>
              <a:gd name="connsiteX0" fmla="*/ 0 w 3602104"/>
              <a:gd name="connsiteY0" fmla="*/ 0 h 461695"/>
              <a:gd name="connsiteX1" fmla="*/ 1846394 w 3602104"/>
              <a:gd name="connsiteY1" fmla="*/ 200780 h 461695"/>
              <a:gd name="connsiteX2" fmla="*/ 3602104 w 3602104"/>
              <a:gd name="connsiteY2" fmla="*/ 461695 h 461695"/>
              <a:gd name="connsiteX0" fmla="*/ 0 w 3605700"/>
              <a:gd name="connsiteY0" fmla="*/ 0 h 442076"/>
              <a:gd name="connsiteX1" fmla="*/ 1846394 w 3605700"/>
              <a:gd name="connsiteY1" fmla="*/ 200780 h 442076"/>
              <a:gd name="connsiteX2" fmla="*/ 3605700 w 3605700"/>
              <a:gd name="connsiteY2" fmla="*/ 442076 h 442076"/>
              <a:gd name="connsiteX0" fmla="*/ 0 w 3605700"/>
              <a:gd name="connsiteY0" fmla="*/ 0 h 442076"/>
              <a:gd name="connsiteX1" fmla="*/ 1799636 w 3605700"/>
              <a:gd name="connsiteY1" fmla="*/ 210589 h 442076"/>
              <a:gd name="connsiteX2" fmla="*/ 3605700 w 3605700"/>
              <a:gd name="connsiteY2" fmla="*/ 442076 h 442076"/>
              <a:gd name="connsiteX0" fmla="*/ 0 w 3605700"/>
              <a:gd name="connsiteY0" fmla="*/ 0 h 442076"/>
              <a:gd name="connsiteX1" fmla="*/ 1799636 w 3605700"/>
              <a:gd name="connsiteY1" fmla="*/ 190966 h 442076"/>
              <a:gd name="connsiteX2" fmla="*/ 3605700 w 3605700"/>
              <a:gd name="connsiteY2" fmla="*/ 442076 h 44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5700" h="442076">
                <a:moveTo>
                  <a:pt x="0" y="0"/>
                </a:moveTo>
                <a:lnTo>
                  <a:pt x="1799636" y="190966"/>
                </a:lnTo>
                <a:lnTo>
                  <a:pt x="3605700" y="442076"/>
                </a:lnTo>
              </a:path>
            </a:pathLst>
          </a:custGeom>
          <a:noFill/>
          <a:ln w="127" cap="rnd">
            <a:solidFill>
              <a:srgbClr val="0F7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t blue line END" hidden="1"/>
          <p:cNvSpPr/>
          <p:nvPr/>
        </p:nvSpPr>
        <p:spPr>
          <a:xfrm>
            <a:off x="633733" y="4371694"/>
            <a:ext cx="2504487" cy="112578"/>
          </a:xfrm>
          <a:custGeom>
            <a:avLst/>
            <a:gdLst>
              <a:gd name="connsiteX0" fmla="*/ 0 w 3809920"/>
              <a:gd name="connsiteY0" fmla="*/ 0 h 1041400"/>
              <a:gd name="connsiteX1" fmla="*/ 3479800 w 3809920"/>
              <a:gd name="connsiteY1" fmla="*/ 474134 h 1041400"/>
              <a:gd name="connsiteX2" fmla="*/ 3598334 w 3809920"/>
              <a:gd name="connsiteY2" fmla="*/ 982134 h 1041400"/>
              <a:gd name="connsiteX3" fmla="*/ 2878667 w 3809920"/>
              <a:gd name="connsiteY3" fmla="*/ 1016000 h 1041400"/>
              <a:gd name="connsiteX4" fmla="*/ 2497667 w 3809920"/>
              <a:gd name="connsiteY4" fmla="*/ 846667 h 1041400"/>
              <a:gd name="connsiteX0" fmla="*/ 0 w 3809920"/>
              <a:gd name="connsiteY0" fmla="*/ 0 h 1041400"/>
              <a:gd name="connsiteX1" fmla="*/ 3479800 w 3809920"/>
              <a:gd name="connsiteY1" fmla="*/ 474134 h 1041400"/>
              <a:gd name="connsiteX2" fmla="*/ 3598334 w 3809920"/>
              <a:gd name="connsiteY2" fmla="*/ 982134 h 1041400"/>
              <a:gd name="connsiteX3" fmla="*/ 2878667 w 3809920"/>
              <a:gd name="connsiteY3" fmla="*/ 1016000 h 1041400"/>
              <a:gd name="connsiteX0" fmla="*/ 0 w 3809920"/>
              <a:gd name="connsiteY0" fmla="*/ 0 h 982134"/>
              <a:gd name="connsiteX1" fmla="*/ 3479800 w 3809920"/>
              <a:gd name="connsiteY1" fmla="*/ 474134 h 982134"/>
              <a:gd name="connsiteX2" fmla="*/ 3598334 w 3809920"/>
              <a:gd name="connsiteY2" fmla="*/ 982134 h 982134"/>
              <a:gd name="connsiteX0" fmla="*/ 0 w 3479800"/>
              <a:gd name="connsiteY0" fmla="*/ 0 h 474134"/>
              <a:gd name="connsiteX1" fmla="*/ 3479800 w 3479800"/>
              <a:gd name="connsiteY1" fmla="*/ 474134 h 474134"/>
              <a:gd name="connsiteX0" fmla="*/ 0 w 3479800"/>
              <a:gd name="connsiteY0" fmla="*/ 0 h 474134"/>
              <a:gd name="connsiteX1" fmla="*/ 3479800 w 3479800"/>
              <a:gd name="connsiteY1" fmla="*/ 474134 h 474134"/>
              <a:gd name="connsiteX0" fmla="*/ 0 w 3479800"/>
              <a:gd name="connsiteY0" fmla="*/ 0 h 474134"/>
              <a:gd name="connsiteX1" fmla="*/ 3479800 w 3479800"/>
              <a:gd name="connsiteY1" fmla="*/ 474134 h 474134"/>
              <a:gd name="connsiteX0" fmla="*/ 0 w 3479800"/>
              <a:gd name="connsiteY0" fmla="*/ 0 h 474134"/>
              <a:gd name="connsiteX1" fmla="*/ 3479800 w 3479800"/>
              <a:gd name="connsiteY1" fmla="*/ 474134 h 474134"/>
              <a:gd name="connsiteX0" fmla="*/ 0 w 3479800"/>
              <a:gd name="connsiteY0" fmla="*/ 0 h 474134"/>
              <a:gd name="connsiteX1" fmla="*/ 3479800 w 3479800"/>
              <a:gd name="connsiteY1" fmla="*/ 474134 h 474134"/>
              <a:gd name="connsiteX0" fmla="*/ 0 w 3479800"/>
              <a:gd name="connsiteY0" fmla="*/ 0 h 474134"/>
              <a:gd name="connsiteX1" fmla="*/ 3479800 w 3479800"/>
              <a:gd name="connsiteY1" fmla="*/ 474134 h 474134"/>
              <a:gd name="connsiteX0" fmla="*/ 0 w 3479800"/>
              <a:gd name="connsiteY0" fmla="*/ 0 h 474134"/>
              <a:gd name="connsiteX1" fmla="*/ 1278467 w 3479800"/>
              <a:gd name="connsiteY1" fmla="*/ 156631 h 474134"/>
              <a:gd name="connsiteX2" fmla="*/ 3479800 w 3479800"/>
              <a:gd name="connsiteY2" fmla="*/ 474134 h 474134"/>
              <a:gd name="connsiteX0" fmla="*/ 0 w 3479800"/>
              <a:gd name="connsiteY0" fmla="*/ 0 h 474134"/>
              <a:gd name="connsiteX1" fmla="*/ 1278467 w 3479800"/>
              <a:gd name="connsiteY1" fmla="*/ 156631 h 474134"/>
              <a:gd name="connsiteX2" fmla="*/ 3479800 w 3479800"/>
              <a:gd name="connsiteY2" fmla="*/ 474134 h 474134"/>
              <a:gd name="connsiteX0" fmla="*/ 0 w 3479800"/>
              <a:gd name="connsiteY0" fmla="*/ 0 h 474134"/>
              <a:gd name="connsiteX1" fmla="*/ 1270000 w 3479800"/>
              <a:gd name="connsiteY1" fmla="*/ 139698 h 474134"/>
              <a:gd name="connsiteX2" fmla="*/ 3479800 w 3479800"/>
              <a:gd name="connsiteY2" fmla="*/ 474134 h 474134"/>
              <a:gd name="connsiteX0" fmla="*/ 0 w 3479800"/>
              <a:gd name="connsiteY0" fmla="*/ 0 h 474134"/>
              <a:gd name="connsiteX1" fmla="*/ 1354667 w 3479800"/>
              <a:gd name="connsiteY1" fmla="*/ 156632 h 474134"/>
              <a:gd name="connsiteX2" fmla="*/ 3479800 w 3479800"/>
              <a:gd name="connsiteY2" fmla="*/ 474134 h 474134"/>
              <a:gd name="connsiteX0" fmla="*/ 0 w 3599232"/>
              <a:gd name="connsiteY0" fmla="*/ 0 h 489063"/>
              <a:gd name="connsiteX1" fmla="*/ 1474099 w 3599232"/>
              <a:gd name="connsiteY1" fmla="*/ 171561 h 489063"/>
              <a:gd name="connsiteX2" fmla="*/ 3599232 w 3599232"/>
              <a:gd name="connsiteY2" fmla="*/ 489063 h 489063"/>
              <a:gd name="connsiteX0" fmla="*/ 0 w 3602964"/>
              <a:gd name="connsiteY0" fmla="*/ 0 h 489063"/>
              <a:gd name="connsiteX1" fmla="*/ 1477831 w 3602964"/>
              <a:gd name="connsiteY1" fmla="*/ 171561 h 489063"/>
              <a:gd name="connsiteX2" fmla="*/ 3602964 w 3602964"/>
              <a:gd name="connsiteY2" fmla="*/ 489063 h 489063"/>
              <a:gd name="connsiteX0" fmla="*/ 0 w 3614161"/>
              <a:gd name="connsiteY0" fmla="*/ 0 h 489063"/>
              <a:gd name="connsiteX1" fmla="*/ 1477831 w 3614161"/>
              <a:gd name="connsiteY1" fmla="*/ 171561 h 489063"/>
              <a:gd name="connsiteX2" fmla="*/ 3614161 w 3614161"/>
              <a:gd name="connsiteY2" fmla="*/ 489063 h 489063"/>
              <a:gd name="connsiteX0" fmla="*/ 0 w 3438745"/>
              <a:gd name="connsiteY0" fmla="*/ 94883 h 322689"/>
              <a:gd name="connsiteX1" fmla="*/ 1302415 w 3438745"/>
              <a:gd name="connsiteY1" fmla="*/ 5187 h 322689"/>
              <a:gd name="connsiteX2" fmla="*/ 3438745 w 3438745"/>
              <a:gd name="connsiteY2" fmla="*/ 322689 h 322689"/>
              <a:gd name="connsiteX0" fmla="*/ 0 w 3614161"/>
              <a:gd name="connsiteY0" fmla="*/ 0 h 489064"/>
              <a:gd name="connsiteX1" fmla="*/ 1477831 w 3614161"/>
              <a:gd name="connsiteY1" fmla="*/ 171562 h 489064"/>
              <a:gd name="connsiteX2" fmla="*/ 3614161 w 3614161"/>
              <a:gd name="connsiteY2" fmla="*/ 489064 h 489064"/>
              <a:gd name="connsiteX0" fmla="*/ 0 w 3479204"/>
              <a:gd name="connsiteY0" fmla="*/ 0 h 351353"/>
              <a:gd name="connsiteX1" fmla="*/ 1342874 w 3479204"/>
              <a:gd name="connsiteY1" fmla="*/ 33851 h 351353"/>
              <a:gd name="connsiteX2" fmla="*/ 3479204 w 3479204"/>
              <a:gd name="connsiteY2" fmla="*/ 351353 h 351353"/>
              <a:gd name="connsiteX0" fmla="*/ 0 w 3608652"/>
              <a:gd name="connsiteY0" fmla="*/ 0 h 491818"/>
              <a:gd name="connsiteX1" fmla="*/ 1472322 w 3608652"/>
              <a:gd name="connsiteY1" fmla="*/ 174316 h 491818"/>
              <a:gd name="connsiteX2" fmla="*/ 3608652 w 3608652"/>
              <a:gd name="connsiteY2" fmla="*/ 491818 h 491818"/>
              <a:gd name="connsiteX0" fmla="*/ 0 w 3760997"/>
              <a:gd name="connsiteY0" fmla="*/ 0 h 501301"/>
              <a:gd name="connsiteX1" fmla="*/ 1472322 w 3760997"/>
              <a:gd name="connsiteY1" fmla="*/ 174316 h 501301"/>
              <a:gd name="connsiteX2" fmla="*/ 3602104 w 3760997"/>
              <a:gd name="connsiteY2" fmla="*/ 471508 h 501301"/>
              <a:gd name="connsiteX3" fmla="*/ 3608652 w 3760997"/>
              <a:gd name="connsiteY3" fmla="*/ 491818 h 501301"/>
              <a:gd name="connsiteX0" fmla="*/ 0 w 3760997"/>
              <a:gd name="connsiteY0" fmla="*/ 0 h 501305"/>
              <a:gd name="connsiteX1" fmla="*/ 1472322 w 3760997"/>
              <a:gd name="connsiteY1" fmla="*/ 150135 h 501305"/>
              <a:gd name="connsiteX2" fmla="*/ 3602104 w 3760997"/>
              <a:gd name="connsiteY2" fmla="*/ 471508 h 501305"/>
              <a:gd name="connsiteX3" fmla="*/ 3608652 w 3760997"/>
              <a:gd name="connsiteY3" fmla="*/ 491818 h 501305"/>
              <a:gd name="connsiteX0" fmla="*/ 0 w 3760997"/>
              <a:gd name="connsiteY0" fmla="*/ 0 h 501301"/>
              <a:gd name="connsiteX1" fmla="*/ 1481096 w 3760997"/>
              <a:gd name="connsiteY1" fmla="*/ 186407 h 501301"/>
              <a:gd name="connsiteX2" fmla="*/ 3602104 w 3760997"/>
              <a:gd name="connsiteY2" fmla="*/ 471508 h 501301"/>
              <a:gd name="connsiteX3" fmla="*/ 3608652 w 3760997"/>
              <a:gd name="connsiteY3" fmla="*/ 491818 h 501301"/>
              <a:gd name="connsiteX0" fmla="*/ 0 w 3760997"/>
              <a:gd name="connsiteY0" fmla="*/ 1119304 h 1620609"/>
              <a:gd name="connsiteX1" fmla="*/ 1595144 w 3760997"/>
              <a:gd name="connsiteY1" fmla="*/ 0 h 1620609"/>
              <a:gd name="connsiteX2" fmla="*/ 3602104 w 3760997"/>
              <a:gd name="connsiteY2" fmla="*/ 1590812 h 1620609"/>
              <a:gd name="connsiteX3" fmla="*/ 3608652 w 3760997"/>
              <a:gd name="connsiteY3" fmla="*/ 1611122 h 1620609"/>
              <a:gd name="connsiteX0" fmla="*/ 0 w 3760997"/>
              <a:gd name="connsiteY0" fmla="*/ 0 h 501301"/>
              <a:gd name="connsiteX1" fmla="*/ 1946060 w 3760997"/>
              <a:gd name="connsiteY1" fmla="*/ 210589 h 501301"/>
              <a:gd name="connsiteX2" fmla="*/ 3602104 w 3760997"/>
              <a:gd name="connsiteY2" fmla="*/ 471508 h 501301"/>
              <a:gd name="connsiteX3" fmla="*/ 3608652 w 3760997"/>
              <a:gd name="connsiteY3" fmla="*/ 491818 h 501301"/>
              <a:gd name="connsiteX0" fmla="*/ 0 w 3745433"/>
              <a:gd name="connsiteY0" fmla="*/ 596276 h 1069598"/>
              <a:gd name="connsiteX1" fmla="*/ 1946060 w 3745433"/>
              <a:gd name="connsiteY1" fmla="*/ 806865 h 1069598"/>
              <a:gd name="connsiteX2" fmla="*/ 3602104 w 3745433"/>
              <a:gd name="connsiteY2" fmla="*/ 1067784 h 1069598"/>
              <a:gd name="connsiteX3" fmla="*/ 3542856 w 3745433"/>
              <a:gd name="connsiteY3" fmla="*/ 0 h 1069598"/>
              <a:gd name="connsiteX0" fmla="*/ 0 w 3602103"/>
              <a:gd name="connsiteY0" fmla="*/ 0 h 471508"/>
              <a:gd name="connsiteX1" fmla="*/ 1946060 w 3602103"/>
              <a:gd name="connsiteY1" fmla="*/ 210589 h 471508"/>
              <a:gd name="connsiteX2" fmla="*/ 3602104 w 3602103"/>
              <a:gd name="connsiteY2" fmla="*/ 471508 h 471508"/>
              <a:gd name="connsiteX0" fmla="*/ 0 w 3602104"/>
              <a:gd name="connsiteY0" fmla="*/ 0 h 461695"/>
              <a:gd name="connsiteX1" fmla="*/ 1946060 w 3602104"/>
              <a:gd name="connsiteY1" fmla="*/ 210589 h 461695"/>
              <a:gd name="connsiteX2" fmla="*/ 3602104 w 3602104"/>
              <a:gd name="connsiteY2" fmla="*/ 461695 h 461695"/>
              <a:gd name="connsiteX0" fmla="*/ 0 w 3602104"/>
              <a:gd name="connsiteY0" fmla="*/ 0 h 461695"/>
              <a:gd name="connsiteX1" fmla="*/ 1846394 w 3602104"/>
              <a:gd name="connsiteY1" fmla="*/ 200780 h 461695"/>
              <a:gd name="connsiteX2" fmla="*/ 3602104 w 3602104"/>
              <a:gd name="connsiteY2" fmla="*/ 461695 h 461695"/>
              <a:gd name="connsiteX0" fmla="*/ 0 w 3602104"/>
              <a:gd name="connsiteY0" fmla="*/ 0 h 461695"/>
              <a:gd name="connsiteX1" fmla="*/ 1846394 w 3602104"/>
              <a:gd name="connsiteY1" fmla="*/ 200780 h 461695"/>
              <a:gd name="connsiteX2" fmla="*/ 3602104 w 3602104"/>
              <a:gd name="connsiteY2" fmla="*/ 461695 h 461695"/>
              <a:gd name="connsiteX0" fmla="*/ 0 w 3605700"/>
              <a:gd name="connsiteY0" fmla="*/ 0 h 442076"/>
              <a:gd name="connsiteX1" fmla="*/ 1846394 w 3605700"/>
              <a:gd name="connsiteY1" fmla="*/ 200780 h 442076"/>
              <a:gd name="connsiteX2" fmla="*/ 3605700 w 3605700"/>
              <a:gd name="connsiteY2" fmla="*/ 442076 h 442076"/>
              <a:gd name="connsiteX0" fmla="*/ 0 w 3605700"/>
              <a:gd name="connsiteY0" fmla="*/ 0 h 442076"/>
              <a:gd name="connsiteX1" fmla="*/ 1799636 w 3605700"/>
              <a:gd name="connsiteY1" fmla="*/ 210589 h 442076"/>
              <a:gd name="connsiteX2" fmla="*/ 3605700 w 3605700"/>
              <a:gd name="connsiteY2" fmla="*/ 442076 h 442076"/>
              <a:gd name="connsiteX0" fmla="*/ 0 w 3605700"/>
              <a:gd name="connsiteY0" fmla="*/ 0 h 442076"/>
              <a:gd name="connsiteX1" fmla="*/ 1799636 w 3605700"/>
              <a:gd name="connsiteY1" fmla="*/ 190966 h 442076"/>
              <a:gd name="connsiteX2" fmla="*/ 3605700 w 3605700"/>
              <a:gd name="connsiteY2" fmla="*/ 442076 h 44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5700" h="442076">
                <a:moveTo>
                  <a:pt x="0" y="0"/>
                </a:moveTo>
                <a:lnTo>
                  <a:pt x="1799636" y="190966"/>
                </a:lnTo>
                <a:lnTo>
                  <a:pt x="3605700" y="442076"/>
                </a:lnTo>
              </a:path>
            </a:pathLst>
          </a:custGeom>
          <a:noFill/>
          <a:ln w="19050" cap="rnd">
            <a:solidFill>
              <a:srgbClr val="0F7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guide" hidden="1"/>
          <p:cNvCxnSpPr/>
          <p:nvPr/>
        </p:nvCxnSpPr>
        <p:spPr>
          <a:xfrm flipV="1">
            <a:off x="633733" y="2277374"/>
            <a:ext cx="0" cy="3082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uide" hidden="1"/>
          <p:cNvCxnSpPr/>
          <p:nvPr/>
        </p:nvCxnSpPr>
        <p:spPr>
          <a:xfrm>
            <a:off x="-787168" y="2941284"/>
            <a:ext cx="9678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uide" hidden="1"/>
          <p:cNvCxnSpPr/>
          <p:nvPr/>
        </p:nvCxnSpPr>
        <p:spPr>
          <a:xfrm>
            <a:off x="-787168" y="3436191"/>
            <a:ext cx="9678249" cy="2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uide" hidden="1"/>
          <p:cNvCxnSpPr/>
          <p:nvPr/>
        </p:nvCxnSpPr>
        <p:spPr>
          <a:xfrm flipV="1">
            <a:off x="4245669" y="3570051"/>
            <a:ext cx="0" cy="1883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t blue line  END"/>
          <p:cNvSpPr/>
          <p:nvPr/>
        </p:nvSpPr>
        <p:spPr>
          <a:xfrm>
            <a:off x="628923" y="3456432"/>
            <a:ext cx="3611182" cy="496887"/>
          </a:xfrm>
          <a:custGeom>
            <a:avLst/>
            <a:gdLst>
              <a:gd name="connsiteX0" fmla="*/ 0 w 3809920"/>
              <a:gd name="connsiteY0" fmla="*/ 0 h 1041400"/>
              <a:gd name="connsiteX1" fmla="*/ 3479800 w 3809920"/>
              <a:gd name="connsiteY1" fmla="*/ 474134 h 1041400"/>
              <a:gd name="connsiteX2" fmla="*/ 3598334 w 3809920"/>
              <a:gd name="connsiteY2" fmla="*/ 982134 h 1041400"/>
              <a:gd name="connsiteX3" fmla="*/ 2878667 w 3809920"/>
              <a:gd name="connsiteY3" fmla="*/ 1016000 h 1041400"/>
              <a:gd name="connsiteX4" fmla="*/ 2497667 w 3809920"/>
              <a:gd name="connsiteY4" fmla="*/ 846667 h 1041400"/>
              <a:gd name="connsiteX0" fmla="*/ 0 w 3809920"/>
              <a:gd name="connsiteY0" fmla="*/ 0 h 1041400"/>
              <a:gd name="connsiteX1" fmla="*/ 3479800 w 3809920"/>
              <a:gd name="connsiteY1" fmla="*/ 474134 h 1041400"/>
              <a:gd name="connsiteX2" fmla="*/ 3598334 w 3809920"/>
              <a:gd name="connsiteY2" fmla="*/ 982134 h 1041400"/>
              <a:gd name="connsiteX3" fmla="*/ 2878667 w 3809920"/>
              <a:gd name="connsiteY3" fmla="*/ 1016000 h 1041400"/>
              <a:gd name="connsiteX0" fmla="*/ 0 w 3809920"/>
              <a:gd name="connsiteY0" fmla="*/ 0 h 982134"/>
              <a:gd name="connsiteX1" fmla="*/ 3479800 w 3809920"/>
              <a:gd name="connsiteY1" fmla="*/ 474134 h 982134"/>
              <a:gd name="connsiteX2" fmla="*/ 3598334 w 3809920"/>
              <a:gd name="connsiteY2" fmla="*/ 982134 h 982134"/>
              <a:gd name="connsiteX0" fmla="*/ 0 w 3479800"/>
              <a:gd name="connsiteY0" fmla="*/ 0 h 474134"/>
              <a:gd name="connsiteX1" fmla="*/ 3479800 w 3479800"/>
              <a:gd name="connsiteY1" fmla="*/ 474134 h 474134"/>
              <a:gd name="connsiteX0" fmla="*/ 0 w 3479800"/>
              <a:gd name="connsiteY0" fmla="*/ 0 h 474134"/>
              <a:gd name="connsiteX1" fmla="*/ 3479800 w 3479800"/>
              <a:gd name="connsiteY1" fmla="*/ 474134 h 474134"/>
              <a:gd name="connsiteX0" fmla="*/ 0 w 3479800"/>
              <a:gd name="connsiteY0" fmla="*/ 0 h 474134"/>
              <a:gd name="connsiteX1" fmla="*/ 3479800 w 3479800"/>
              <a:gd name="connsiteY1" fmla="*/ 474134 h 474134"/>
              <a:gd name="connsiteX0" fmla="*/ 0 w 3479800"/>
              <a:gd name="connsiteY0" fmla="*/ 0 h 474134"/>
              <a:gd name="connsiteX1" fmla="*/ 3479800 w 3479800"/>
              <a:gd name="connsiteY1" fmla="*/ 474134 h 474134"/>
              <a:gd name="connsiteX0" fmla="*/ 0 w 3479800"/>
              <a:gd name="connsiteY0" fmla="*/ 0 h 474134"/>
              <a:gd name="connsiteX1" fmla="*/ 3479800 w 3479800"/>
              <a:gd name="connsiteY1" fmla="*/ 474134 h 474134"/>
              <a:gd name="connsiteX0" fmla="*/ 0 w 3479800"/>
              <a:gd name="connsiteY0" fmla="*/ 0 h 474134"/>
              <a:gd name="connsiteX1" fmla="*/ 3479800 w 3479800"/>
              <a:gd name="connsiteY1" fmla="*/ 474134 h 474134"/>
              <a:gd name="connsiteX0" fmla="*/ 0 w 3479800"/>
              <a:gd name="connsiteY0" fmla="*/ 0 h 474134"/>
              <a:gd name="connsiteX1" fmla="*/ 1278467 w 3479800"/>
              <a:gd name="connsiteY1" fmla="*/ 156631 h 474134"/>
              <a:gd name="connsiteX2" fmla="*/ 3479800 w 3479800"/>
              <a:gd name="connsiteY2" fmla="*/ 474134 h 474134"/>
              <a:gd name="connsiteX0" fmla="*/ 0 w 3479800"/>
              <a:gd name="connsiteY0" fmla="*/ 0 h 474134"/>
              <a:gd name="connsiteX1" fmla="*/ 1278467 w 3479800"/>
              <a:gd name="connsiteY1" fmla="*/ 156631 h 474134"/>
              <a:gd name="connsiteX2" fmla="*/ 3479800 w 3479800"/>
              <a:gd name="connsiteY2" fmla="*/ 474134 h 474134"/>
              <a:gd name="connsiteX0" fmla="*/ 0 w 3479800"/>
              <a:gd name="connsiteY0" fmla="*/ 0 h 474134"/>
              <a:gd name="connsiteX1" fmla="*/ 1270000 w 3479800"/>
              <a:gd name="connsiteY1" fmla="*/ 139698 h 474134"/>
              <a:gd name="connsiteX2" fmla="*/ 3479800 w 3479800"/>
              <a:gd name="connsiteY2" fmla="*/ 474134 h 474134"/>
              <a:gd name="connsiteX0" fmla="*/ 0 w 3479800"/>
              <a:gd name="connsiteY0" fmla="*/ 0 h 474134"/>
              <a:gd name="connsiteX1" fmla="*/ 1354667 w 3479800"/>
              <a:gd name="connsiteY1" fmla="*/ 156632 h 474134"/>
              <a:gd name="connsiteX2" fmla="*/ 3479800 w 3479800"/>
              <a:gd name="connsiteY2" fmla="*/ 474134 h 474134"/>
              <a:gd name="connsiteX0" fmla="*/ 0 w 3599232"/>
              <a:gd name="connsiteY0" fmla="*/ 0 h 489063"/>
              <a:gd name="connsiteX1" fmla="*/ 1474099 w 3599232"/>
              <a:gd name="connsiteY1" fmla="*/ 171561 h 489063"/>
              <a:gd name="connsiteX2" fmla="*/ 3599232 w 3599232"/>
              <a:gd name="connsiteY2" fmla="*/ 489063 h 489063"/>
              <a:gd name="connsiteX0" fmla="*/ 0 w 3602964"/>
              <a:gd name="connsiteY0" fmla="*/ 0 h 489063"/>
              <a:gd name="connsiteX1" fmla="*/ 1477831 w 3602964"/>
              <a:gd name="connsiteY1" fmla="*/ 171561 h 489063"/>
              <a:gd name="connsiteX2" fmla="*/ 3602964 w 3602964"/>
              <a:gd name="connsiteY2" fmla="*/ 489063 h 489063"/>
              <a:gd name="connsiteX0" fmla="*/ 0 w 3614161"/>
              <a:gd name="connsiteY0" fmla="*/ 0 h 489063"/>
              <a:gd name="connsiteX1" fmla="*/ 1477831 w 3614161"/>
              <a:gd name="connsiteY1" fmla="*/ 171561 h 489063"/>
              <a:gd name="connsiteX2" fmla="*/ 3614161 w 3614161"/>
              <a:gd name="connsiteY2" fmla="*/ 489063 h 489063"/>
              <a:gd name="connsiteX0" fmla="*/ 0 w 3438745"/>
              <a:gd name="connsiteY0" fmla="*/ 94883 h 322689"/>
              <a:gd name="connsiteX1" fmla="*/ 1302415 w 3438745"/>
              <a:gd name="connsiteY1" fmla="*/ 5187 h 322689"/>
              <a:gd name="connsiteX2" fmla="*/ 3438745 w 3438745"/>
              <a:gd name="connsiteY2" fmla="*/ 322689 h 322689"/>
              <a:gd name="connsiteX0" fmla="*/ 0 w 3614161"/>
              <a:gd name="connsiteY0" fmla="*/ 0 h 489064"/>
              <a:gd name="connsiteX1" fmla="*/ 1477831 w 3614161"/>
              <a:gd name="connsiteY1" fmla="*/ 171562 h 489064"/>
              <a:gd name="connsiteX2" fmla="*/ 3614161 w 3614161"/>
              <a:gd name="connsiteY2" fmla="*/ 489064 h 489064"/>
              <a:gd name="connsiteX0" fmla="*/ 0 w 3479204"/>
              <a:gd name="connsiteY0" fmla="*/ 0 h 351353"/>
              <a:gd name="connsiteX1" fmla="*/ 1342874 w 3479204"/>
              <a:gd name="connsiteY1" fmla="*/ 33851 h 351353"/>
              <a:gd name="connsiteX2" fmla="*/ 3479204 w 3479204"/>
              <a:gd name="connsiteY2" fmla="*/ 351353 h 351353"/>
              <a:gd name="connsiteX0" fmla="*/ 0 w 3608652"/>
              <a:gd name="connsiteY0" fmla="*/ 0 h 491818"/>
              <a:gd name="connsiteX1" fmla="*/ 1472322 w 3608652"/>
              <a:gd name="connsiteY1" fmla="*/ 174316 h 491818"/>
              <a:gd name="connsiteX2" fmla="*/ 3608652 w 3608652"/>
              <a:gd name="connsiteY2" fmla="*/ 491818 h 491818"/>
              <a:gd name="connsiteX0" fmla="*/ 0 w 3760997"/>
              <a:gd name="connsiteY0" fmla="*/ 0 h 501301"/>
              <a:gd name="connsiteX1" fmla="*/ 1472322 w 3760997"/>
              <a:gd name="connsiteY1" fmla="*/ 174316 h 501301"/>
              <a:gd name="connsiteX2" fmla="*/ 3602104 w 3760997"/>
              <a:gd name="connsiteY2" fmla="*/ 471508 h 501301"/>
              <a:gd name="connsiteX3" fmla="*/ 3608652 w 3760997"/>
              <a:gd name="connsiteY3" fmla="*/ 491818 h 501301"/>
              <a:gd name="connsiteX0" fmla="*/ 0 w 3760997"/>
              <a:gd name="connsiteY0" fmla="*/ 0 h 501305"/>
              <a:gd name="connsiteX1" fmla="*/ 1472322 w 3760997"/>
              <a:gd name="connsiteY1" fmla="*/ 150135 h 501305"/>
              <a:gd name="connsiteX2" fmla="*/ 3602104 w 3760997"/>
              <a:gd name="connsiteY2" fmla="*/ 471508 h 501305"/>
              <a:gd name="connsiteX3" fmla="*/ 3608652 w 3760997"/>
              <a:gd name="connsiteY3" fmla="*/ 491818 h 501305"/>
              <a:gd name="connsiteX0" fmla="*/ 0 w 3760997"/>
              <a:gd name="connsiteY0" fmla="*/ 0 h 501301"/>
              <a:gd name="connsiteX1" fmla="*/ 1481096 w 3760997"/>
              <a:gd name="connsiteY1" fmla="*/ 186407 h 501301"/>
              <a:gd name="connsiteX2" fmla="*/ 3602104 w 3760997"/>
              <a:gd name="connsiteY2" fmla="*/ 471508 h 501301"/>
              <a:gd name="connsiteX3" fmla="*/ 3608652 w 3760997"/>
              <a:gd name="connsiteY3" fmla="*/ 491818 h 501301"/>
              <a:gd name="connsiteX0" fmla="*/ 0 w 3760997"/>
              <a:gd name="connsiteY0" fmla="*/ 1119304 h 1620609"/>
              <a:gd name="connsiteX1" fmla="*/ 1595144 w 3760997"/>
              <a:gd name="connsiteY1" fmla="*/ 0 h 1620609"/>
              <a:gd name="connsiteX2" fmla="*/ 3602104 w 3760997"/>
              <a:gd name="connsiteY2" fmla="*/ 1590812 h 1620609"/>
              <a:gd name="connsiteX3" fmla="*/ 3608652 w 3760997"/>
              <a:gd name="connsiteY3" fmla="*/ 1611122 h 1620609"/>
              <a:gd name="connsiteX0" fmla="*/ 0 w 3760997"/>
              <a:gd name="connsiteY0" fmla="*/ 0 h 501301"/>
              <a:gd name="connsiteX1" fmla="*/ 1946060 w 3760997"/>
              <a:gd name="connsiteY1" fmla="*/ 210589 h 501301"/>
              <a:gd name="connsiteX2" fmla="*/ 3602104 w 3760997"/>
              <a:gd name="connsiteY2" fmla="*/ 471508 h 501301"/>
              <a:gd name="connsiteX3" fmla="*/ 3608652 w 3760997"/>
              <a:gd name="connsiteY3" fmla="*/ 491818 h 501301"/>
              <a:gd name="connsiteX0" fmla="*/ 0 w 3745433"/>
              <a:gd name="connsiteY0" fmla="*/ 596276 h 1069598"/>
              <a:gd name="connsiteX1" fmla="*/ 1946060 w 3745433"/>
              <a:gd name="connsiteY1" fmla="*/ 806865 h 1069598"/>
              <a:gd name="connsiteX2" fmla="*/ 3602104 w 3745433"/>
              <a:gd name="connsiteY2" fmla="*/ 1067784 h 1069598"/>
              <a:gd name="connsiteX3" fmla="*/ 3542856 w 3745433"/>
              <a:gd name="connsiteY3" fmla="*/ 0 h 1069598"/>
              <a:gd name="connsiteX0" fmla="*/ 0 w 3602103"/>
              <a:gd name="connsiteY0" fmla="*/ 0 h 471508"/>
              <a:gd name="connsiteX1" fmla="*/ 1946060 w 3602103"/>
              <a:gd name="connsiteY1" fmla="*/ 210589 h 471508"/>
              <a:gd name="connsiteX2" fmla="*/ 3602104 w 3602103"/>
              <a:gd name="connsiteY2" fmla="*/ 471508 h 471508"/>
              <a:gd name="connsiteX0" fmla="*/ 0 w 3602104"/>
              <a:gd name="connsiteY0" fmla="*/ 0 h 461695"/>
              <a:gd name="connsiteX1" fmla="*/ 1946060 w 3602104"/>
              <a:gd name="connsiteY1" fmla="*/ 210589 h 461695"/>
              <a:gd name="connsiteX2" fmla="*/ 3602104 w 3602104"/>
              <a:gd name="connsiteY2" fmla="*/ 461695 h 461695"/>
              <a:gd name="connsiteX0" fmla="*/ 0 w 3602104"/>
              <a:gd name="connsiteY0" fmla="*/ 0 h 461695"/>
              <a:gd name="connsiteX1" fmla="*/ 1846394 w 3602104"/>
              <a:gd name="connsiteY1" fmla="*/ 200780 h 461695"/>
              <a:gd name="connsiteX2" fmla="*/ 3602104 w 3602104"/>
              <a:gd name="connsiteY2" fmla="*/ 461695 h 461695"/>
              <a:gd name="connsiteX0" fmla="*/ 0 w 3602104"/>
              <a:gd name="connsiteY0" fmla="*/ 0 h 461695"/>
              <a:gd name="connsiteX1" fmla="*/ 1846394 w 3602104"/>
              <a:gd name="connsiteY1" fmla="*/ 200780 h 461695"/>
              <a:gd name="connsiteX2" fmla="*/ 3602104 w 3602104"/>
              <a:gd name="connsiteY2" fmla="*/ 461695 h 461695"/>
              <a:gd name="connsiteX0" fmla="*/ 0 w 3605700"/>
              <a:gd name="connsiteY0" fmla="*/ 0 h 442076"/>
              <a:gd name="connsiteX1" fmla="*/ 1846394 w 3605700"/>
              <a:gd name="connsiteY1" fmla="*/ 200780 h 442076"/>
              <a:gd name="connsiteX2" fmla="*/ 3605700 w 3605700"/>
              <a:gd name="connsiteY2" fmla="*/ 442076 h 442076"/>
              <a:gd name="connsiteX0" fmla="*/ 0 w 3605700"/>
              <a:gd name="connsiteY0" fmla="*/ 0 h 442076"/>
              <a:gd name="connsiteX1" fmla="*/ 1799636 w 3605700"/>
              <a:gd name="connsiteY1" fmla="*/ 210589 h 442076"/>
              <a:gd name="connsiteX2" fmla="*/ 3605700 w 3605700"/>
              <a:gd name="connsiteY2" fmla="*/ 442076 h 442076"/>
              <a:gd name="connsiteX0" fmla="*/ 0 w 3605700"/>
              <a:gd name="connsiteY0" fmla="*/ 0 h 442076"/>
              <a:gd name="connsiteX1" fmla="*/ 1799636 w 3605700"/>
              <a:gd name="connsiteY1" fmla="*/ 190966 h 442076"/>
              <a:gd name="connsiteX2" fmla="*/ 3605700 w 3605700"/>
              <a:gd name="connsiteY2" fmla="*/ 442076 h 44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5700" h="442076">
                <a:moveTo>
                  <a:pt x="0" y="0"/>
                </a:moveTo>
                <a:lnTo>
                  <a:pt x="1799636" y="190966"/>
                </a:lnTo>
                <a:lnTo>
                  <a:pt x="3605700" y="442076"/>
                </a:lnTo>
              </a:path>
            </a:pathLst>
          </a:custGeom>
          <a:noFill/>
          <a:ln w="19050" cap="rnd">
            <a:solidFill>
              <a:srgbClr val="0F7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dk blue line anim"/>
          <p:cNvCxnSpPr/>
          <p:nvPr/>
        </p:nvCxnSpPr>
        <p:spPr>
          <a:xfrm>
            <a:off x="638544" y="5577840"/>
            <a:ext cx="2497179" cy="0"/>
          </a:xfrm>
          <a:prstGeom prst="line">
            <a:avLst/>
          </a:prstGeom>
          <a:ln w="19050" cap="rnd">
            <a:solidFill>
              <a:srgbClr val="1446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4"/>
          <p:cNvSpPr txBox="1">
            <a:spLocks/>
          </p:cNvSpPr>
          <p:nvPr/>
        </p:nvSpPr>
        <p:spPr bwMode="auto">
          <a:xfrm>
            <a:off x="614276" y="1633929"/>
            <a:ext cx="3481067" cy="72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600" dirty="0" smtClean="0"/>
              <a:t>“edit freely.”</a:t>
            </a:r>
            <a:endParaRPr lang="en-US" sz="1600" dirty="0"/>
          </a:p>
        </p:txBody>
      </p:sp>
      <p:sp>
        <p:nvSpPr>
          <p:cNvPr id="32" name="Rectangle 31"/>
          <p:cNvSpPr/>
          <p:nvPr/>
        </p:nvSpPr>
        <p:spPr>
          <a:xfrm>
            <a:off x="4326255" y="2532888"/>
            <a:ext cx="45720" cy="3511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-27532" y="264065"/>
            <a:ext cx="9171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B0"/>
                </a:solidFill>
              </a:rPr>
              <a:t>Internal vs. External Flow Rate Estimates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82336" y="4591769"/>
            <a:ext cx="90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55,000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31423" y="5256634"/>
            <a:ext cx="75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5,000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24183" y="6499943"/>
            <a:ext cx="5762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B0"/>
                </a:solidFill>
              </a:rPr>
              <a:t>[Source:  TREX-9155, 9157, 9330, 11906]    </a:t>
            </a:r>
            <a:r>
              <a:rPr lang="en-US" sz="1600" dirty="0" smtClean="0">
                <a:solidFill>
                  <a:srgbClr val="0000B0"/>
                </a:solidFill>
              </a:rPr>
              <a:t>D25011A</a:t>
            </a:r>
            <a:endParaRPr lang="en-US" sz="1600" dirty="0">
              <a:solidFill>
                <a:srgbClr val="000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80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0000" y="433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44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6094 -0.181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-905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44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6128 4.0740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09115 -0.1877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9" y="-939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6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23 L 0.08438 -0.0018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-9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6" grpId="3" animBg="1"/>
      <p:bldP spid="26" grpId="0" animBg="1"/>
      <p:bldP spid="36" grpId="0" animBg="1"/>
      <p:bldP spid="32" grpId="0" animBg="1"/>
      <p:bldP spid="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9526" y="2532888"/>
            <a:ext cx="4333875" cy="3511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638925"/>
            <a:ext cx="2133600" cy="136525"/>
          </a:xfrm>
          <a:prstGeom prst="rect">
            <a:avLst/>
          </a:prstGeom>
        </p:spPr>
        <p:txBody>
          <a:bodyPr/>
          <a:lstStyle/>
          <a:p>
            <a:fld id="{F5F204C3-C6FE-489C-AAF0-C7946BA82F06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repor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786" y="2532888"/>
            <a:ext cx="4836664" cy="3510879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 bwMode="auto">
          <a:xfrm>
            <a:off x="507032" y="1131401"/>
            <a:ext cx="3713285" cy="43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800" u="sng" dirty="0" smtClean="0"/>
              <a:t>BP Internal Flow Rate Estimates</a:t>
            </a:r>
            <a:endParaRPr lang="en-US" sz="1800" u="sng" dirty="0"/>
          </a:p>
        </p:txBody>
      </p:sp>
      <p:sp>
        <p:nvSpPr>
          <p:cNvPr id="12" name="Title 4"/>
          <p:cNvSpPr txBox="1">
            <a:spLocks/>
          </p:cNvSpPr>
          <p:nvPr/>
        </p:nvSpPr>
        <p:spPr bwMode="auto">
          <a:xfrm>
            <a:off x="5160839" y="1131400"/>
            <a:ext cx="3045716" cy="43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800" u="sng" dirty="0" smtClean="0"/>
              <a:t>Reported to Coast Guard</a:t>
            </a:r>
            <a:endParaRPr lang="en-US" sz="1800" u="sng" dirty="0"/>
          </a:p>
        </p:txBody>
      </p:sp>
      <p:cxnSp>
        <p:nvCxnSpPr>
          <p:cNvPr id="28" name="guide" hidden="1"/>
          <p:cNvCxnSpPr/>
          <p:nvPr/>
        </p:nvCxnSpPr>
        <p:spPr>
          <a:xfrm flipV="1">
            <a:off x="633733" y="2277374"/>
            <a:ext cx="0" cy="3082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uide" hidden="1"/>
          <p:cNvCxnSpPr/>
          <p:nvPr/>
        </p:nvCxnSpPr>
        <p:spPr>
          <a:xfrm>
            <a:off x="-787168" y="2941284"/>
            <a:ext cx="9678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uide" hidden="1"/>
          <p:cNvCxnSpPr/>
          <p:nvPr/>
        </p:nvCxnSpPr>
        <p:spPr>
          <a:xfrm>
            <a:off x="-787168" y="3436191"/>
            <a:ext cx="9678249" cy="2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uide" hidden="1"/>
          <p:cNvCxnSpPr/>
          <p:nvPr/>
        </p:nvCxnSpPr>
        <p:spPr>
          <a:xfrm flipV="1">
            <a:off x="4245669" y="3570051"/>
            <a:ext cx="0" cy="1883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t blue line  END"/>
          <p:cNvSpPr/>
          <p:nvPr/>
        </p:nvSpPr>
        <p:spPr>
          <a:xfrm>
            <a:off x="628923" y="3456432"/>
            <a:ext cx="3611182" cy="496887"/>
          </a:xfrm>
          <a:custGeom>
            <a:avLst/>
            <a:gdLst>
              <a:gd name="connsiteX0" fmla="*/ 0 w 3809920"/>
              <a:gd name="connsiteY0" fmla="*/ 0 h 1041400"/>
              <a:gd name="connsiteX1" fmla="*/ 3479800 w 3809920"/>
              <a:gd name="connsiteY1" fmla="*/ 474134 h 1041400"/>
              <a:gd name="connsiteX2" fmla="*/ 3598334 w 3809920"/>
              <a:gd name="connsiteY2" fmla="*/ 982134 h 1041400"/>
              <a:gd name="connsiteX3" fmla="*/ 2878667 w 3809920"/>
              <a:gd name="connsiteY3" fmla="*/ 1016000 h 1041400"/>
              <a:gd name="connsiteX4" fmla="*/ 2497667 w 3809920"/>
              <a:gd name="connsiteY4" fmla="*/ 846667 h 1041400"/>
              <a:gd name="connsiteX0" fmla="*/ 0 w 3809920"/>
              <a:gd name="connsiteY0" fmla="*/ 0 h 1041400"/>
              <a:gd name="connsiteX1" fmla="*/ 3479800 w 3809920"/>
              <a:gd name="connsiteY1" fmla="*/ 474134 h 1041400"/>
              <a:gd name="connsiteX2" fmla="*/ 3598334 w 3809920"/>
              <a:gd name="connsiteY2" fmla="*/ 982134 h 1041400"/>
              <a:gd name="connsiteX3" fmla="*/ 2878667 w 3809920"/>
              <a:gd name="connsiteY3" fmla="*/ 1016000 h 1041400"/>
              <a:gd name="connsiteX0" fmla="*/ 0 w 3809920"/>
              <a:gd name="connsiteY0" fmla="*/ 0 h 982134"/>
              <a:gd name="connsiteX1" fmla="*/ 3479800 w 3809920"/>
              <a:gd name="connsiteY1" fmla="*/ 474134 h 982134"/>
              <a:gd name="connsiteX2" fmla="*/ 3598334 w 3809920"/>
              <a:gd name="connsiteY2" fmla="*/ 982134 h 982134"/>
              <a:gd name="connsiteX0" fmla="*/ 0 w 3479800"/>
              <a:gd name="connsiteY0" fmla="*/ 0 h 474134"/>
              <a:gd name="connsiteX1" fmla="*/ 3479800 w 3479800"/>
              <a:gd name="connsiteY1" fmla="*/ 474134 h 474134"/>
              <a:gd name="connsiteX0" fmla="*/ 0 w 3479800"/>
              <a:gd name="connsiteY0" fmla="*/ 0 h 474134"/>
              <a:gd name="connsiteX1" fmla="*/ 3479800 w 3479800"/>
              <a:gd name="connsiteY1" fmla="*/ 474134 h 474134"/>
              <a:gd name="connsiteX0" fmla="*/ 0 w 3479800"/>
              <a:gd name="connsiteY0" fmla="*/ 0 h 474134"/>
              <a:gd name="connsiteX1" fmla="*/ 3479800 w 3479800"/>
              <a:gd name="connsiteY1" fmla="*/ 474134 h 474134"/>
              <a:gd name="connsiteX0" fmla="*/ 0 w 3479800"/>
              <a:gd name="connsiteY0" fmla="*/ 0 h 474134"/>
              <a:gd name="connsiteX1" fmla="*/ 3479800 w 3479800"/>
              <a:gd name="connsiteY1" fmla="*/ 474134 h 474134"/>
              <a:gd name="connsiteX0" fmla="*/ 0 w 3479800"/>
              <a:gd name="connsiteY0" fmla="*/ 0 h 474134"/>
              <a:gd name="connsiteX1" fmla="*/ 3479800 w 3479800"/>
              <a:gd name="connsiteY1" fmla="*/ 474134 h 474134"/>
              <a:gd name="connsiteX0" fmla="*/ 0 w 3479800"/>
              <a:gd name="connsiteY0" fmla="*/ 0 h 474134"/>
              <a:gd name="connsiteX1" fmla="*/ 3479800 w 3479800"/>
              <a:gd name="connsiteY1" fmla="*/ 474134 h 474134"/>
              <a:gd name="connsiteX0" fmla="*/ 0 w 3479800"/>
              <a:gd name="connsiteY0" fmla="*/ 0 h 474134"/>
              <a:gd name="connsiteX1" fmla="*/ 1278467 w 3479800"/>
              <a:gd name="connsiteY1" fmla="*/ 156631 h 474134"/>
              <a:gd name="connsiteX2" fmla="*/ 3479800 w 3479800"/>
              <a:gd name="connsiteY2" fmla="*/ 474134 h 474134"/>
              <a:gd name="connsiteX0" fmla="*/ 0 w 3479800"/>
              <a:gd name="connsiteY0" fmla="*/ 0 h 474134"/>
              <a:gd name="connsiteX1" fmla="*/ 1278467 w 3479800"/>
              <a:gd name="connsiteY1" fmla="*/ 156631 h 474134"/>
              <a:gd name="connsiteX2" fmla="*/ 3479800 w 3479800"/>
              <a:gd name="connsiteY2" fmla="*/ 474134 h 474134"/>
              <a:gd name="connsiteX0" fmla="*/ 0 w 3479800"/>
              <a:gd name="connsiteY0" fmla="*/ 0 h 474134"/>
              <a:gd name="connsiteX1" fmla="*/ 1270000 w 3479800"/>
              <a:gd name="connsiteY1" fmla="*/ 139698 h 474134"/>
              <a:gd name="connsiteX2" fmla="*/ 3479800 w 3479800"/>
              <a:gd name="connsiteY2" fmla="*/ 474134 h 474134"/>
              <a:gd name="connsiteX0" fmla="*/ 0 w 3479800"/>
              <a:gd name="connsiteY0" fmla="*/ 0 h 474134"/>
              <a:gd name="connsiteX1" fmla="*/ 1354667 w 3479800"/>
              <a:gd name="connsiteY1" fmla="*/ 156632 h 474134"/>
              <a:gd name="connsiteX2" fmla="*/ 3479800 w 3479800"/>
              <a:gd name="connsiteY2" fmla="*/ 474134 h 474134"/>
              <a:gd name="connsiteX0" fmla="*/ 0 w 3599232"/>
              <a:gd name="connsiteY0" fmla="*/ 0 h 489063"/>
              <a:gd name="connsiteX1" fmla="*/ 1474099 w 3599232"/>
              <a:gd name="connsiteY1" fmla="*/ 171561 h 489063"/>
              <a:gd name="connsiteX2" fmla="*/ 3599232 w 3599232"/>
              <a:gd name="connsiteY2" fmla="*/ 489063 h 489063"/>
              <a:gd name="connsiteX0" fmla="*/ 0 w 3602964"/>
              <a:gd name="connsiteY0" fmla="*/ 0 h 489063"/>
              <a:gd name="connsiteX1" fmla="*/ 1477831 w 3602964"/>
              <a:gd name="connsiteY1" fmla="*/ 171561 h 489063"/>
              <a:gd name="connsiteX2" fmla="*/ 3602964 w 3602964"/>
              <a:gd name="connsiteY2" fmla="*/ 489063 h 489063"/>
              <a:gd name="connsiteX0" fmla="*/ 0 w 3614161"/>
              <a:gd name="connsiteY0" fmla="*/ 0 h 489063"/>
              <a:gd name="connsiteX1" fmla="*/ 1477831 w 3614161"/>
              <a:gd name="connsiteY1" fmla="*/ 171561 h 489063"/>
              <a:gd name="connsiteX2" fmla="*/ 3614161 w 3614161"/>
              <a:gd name="connsiteY2" fmla="*/ 489063 h 489063"/>
              <a:gd name="connsiteX0" fmla="*/ 0 w 3438745"/>
              <a:gd name="connsiteY0" fmla="*/ 94883 h 322689"/>
              <a:gd name="connsiteX1" fmla="*/ 1302415 w 3438745"/>
              <a:gd name="connsiteY1" fmla="*/ 5187 h 322689"/>
              <a:gd name="connsiteX2" fmla="*/ 3438745 w 3438745"/>
              <a:gd name="connsiteY2" fmla="*/ 322689 h 322689"/>
              <a:gd name="connsiteX0" fmla="*/ 0 w 3614161"/>
              <a:gd name="connsiteY0" fmla="*/ 0 h 489064"/>
              <a:gd name="connsiteX1" fmla="*/ 1477831 w 3614161"/>
              <a:gd name="connsiteY1" fmla="*/ 171562 h 489064"/>
              <a:gd name="connsiteX2" fmla="*/ 3614161 w 3614161"/>
              <a:gd name="connsiteY2" fmla="*/ 489064 h 489064"/>
              <a:gd name="connsiteX0" fmla="*/ 0 w 3479204"/>
              <a:gd name="connsiteY0" fmla="*/ 0 h 351353"/>
              <a:gd name="connsiteX1" fmla="*/ 1342874 w 3479204"/>
              <a:gd name="connsiteY1" fmla="*/ 33851 h 351353"/>
              <a:gd name="connsiteX2" fmla="*/ 3479204 w 3479204"/>
              <a:gd name="connsiteY2" fmla="*/ 351353 h 351353"/>
              <a:gd name="connsiteX0" fmla="*/ 0 w 3608652"/>
              <a:gd name="connsiteY0" fmla="*/ 0 h 491818"/>
              <a:gd name="connsiteX1" fmla="*/ 1472322 w 3608652"/>
              <a:gd name="connsiteY1" fmla="*/ 174316 h 491818"/>
              <a:gd name="connsiteX2" fmla="*/ 3608652 w 3608652"/>
              <a:gd name="connsiteY2" fmla="*/ 491818 h 491818"/>
              <a:gd name="connsiteX0" fmla="*/ 0 w 3760997"/>
              <a:gd name="connsiteY0" fmla="*/ 0 h 501301"/>
              <a:gd name="connsiteX1" fmla="*/ 1472322 w 3760997"/>
              <a:gd name="connsiteY1" fmla="*/ 174316 h 501301"/>
              <a:gd name="connsiteX2" fmla="*/ 3602104 w 3760997"/>
              <a:gd name="connsiteY2" fmla="*/ 471508 h 501301"/>
              <a:gd name="connsiteX3" fmla="*/ 3608652 w 3760997"/>
              <a:gd name="connsiteY3" fmla="*/ 491818 h 501301"/>
              <a:gd name="connsiteX0" fmla="*/ 0 w 3760997"/>
              <a:gd name="connsiteY0" fmla="*/ 0 h 501305"/>
              <a:gd name="connsiteX1" fmla="*/ 1472322 w 3760997"/>
              <a:gd name="connsiteY1" fmla="*/ 150135 h 501305"/>
              <a:gd name="connsiteX2" fmla="*/ 3602104 w 3760997"/>
              <a:gd name="connsiteY2" fmla="*/ 471508 h 501305"/>
              <a:gd name="connsiteX3" fmla="*/ 3608652 w 3760997"/>
              <a:gd name="connsiteY3" fmla="*/ 491818 h 501305"/>
              <a:gd name="connsiteX0" fmla="*/ 0 w 3760997"/>
              <a:gd name="connsiteY0" fmla="*/ 0 h 501301"/>
              <a:gd name="connsiteX1" fmla="*/ 1481096 w 3760997"/>
              <a:gd name="connsiteY1" fmla="*/ 186407 h 501301"/>
              <a:gd name="connsiteX2" fmla="*/ 3602104 w 3760997"/>
              <a:gd name="connsiteY2" fmla="*/ 471508 h 501301"/>
              <a:gd name="connsiteX3" fmla="*/ 3608652 w 3760997"/>
              <a:gd name="connsiteY3" fmla="*/ 491818 h 501301"/>
              <a:gd name="connsiteX0" fmla="*/ 0 w 3760997"/>
              <a:gd name="connsiteY0" fmla="*/ 1119304 h 1620609"/>
              <a:gd name="connsiteX1" fmla="*/ 1595144 w 3760997"/>
              <a:gd name="connsiteY1" fmla="*/ 0 h 1620609"/>
              <a:gd name="connsiteX2" fmla="*/ 3602104 w 3760997"/>
              <a:gd name="connsiteY2" fmla="*/ 1590812 h 1620609"/>
              <a:gd name="connsiteX3" fmla="*/ 3608652 w 3760997"/>
              <a:gd name="connsiteY3" fmla="*/ 1611122 h 1620609"/>
              <a:gd name="connsiteX0" fmla="*/ 0 w 3760997"/>
              <a:gd name="connsiteY0" fmla="*/ 0 h 501301"/>
              <a:gd name="connsiteX1" fmla="*/ 1946060 w 3760997"/>
              <a:gd name="connsiteY1" fmla="*/ 210589 h 501301"/>
              <a:gd name="connsiteX2" fmla="*/ 3602104 w 3760997"/>
              <a:gd name="connsiteY2" fmla="*/ 471508 h 501301"/>
              <a:gd name="connsiteX3" fmla="*/ 3608652 w 3760997"/>
              <a:gd name="connsiteY3" fmla="*/ 491818 h 501301"/>
              <a:gd name="connsiteX0" fmla="*/ 0 w 3745433"/>
              <a:gd name="connsiteY0" fmla="*/ 596276 h 1069598"/>
              <a:gd name="connsiteX1" fmla="*/ 1946060 w 3745433"/>
              <a:gd name="connsiteY1" fmla="*/ 806865 h 1069598"/>
              <a:gd name="connsiteX2" fmla="*/ 3602104 w 3745433"/>
              <a:gd name="connsiteY2" fmla="*/ 1067784 h 1069598"/>
              <a:gd name="connsiteX3" fmla="*/ 3542856 w 3745433"/>
              <a:gd name="connsiteY3" fmla="*/ 0 h 1069598"/>
              <a:gd name="connsiteX0" fmla="*/ 0 w 3602103"/>
              <a:gd name="connsiteY0" fmla="*/ 0 h 471508"/>
              <a:gd name="connsiteX1" fmla="*/ 1946060 w 3602103"/>
              <a:gd name="connsiteY1" fmla="*/ 210589 h 471508"/>
              <a:gd name="connsiteX2" fmla="*/ 3602104 w 3602103"/>
              <a:gd name="connsiteY2" fmla="*/ 471508 h 471508"/>
              <a:gd name="connsiteX0" fmla="*/ 0 w 3602104"/>
              <a:gd name="connsiteY0" fmla="*/ 0 h 461695"/>
              <a:gd name="connsiteX1" fmla="*/ 1946060 w 3602104"/>
              <a:gd name="connsiteY1" fmla="*/ 210589 h 461695"/>
              <a:gd name="connsiteX2" fmla="*/ 3602104 w 3602104"/>
              <a:gd name="connsiteY2" fmla="*/ 461695 h 461695"/>
              <a:gd name="connsiteX0" fmla="*/ 0 w 3602104"/>
              <a:gd name="connsiteY0" fmla="*/ 0 h 461695"/>
              <a:gd name="connsiteX1" fmla="*/ 1846394 w 3602104"/>
              <a:gd name="connsiteY1" fmla="*/ 200780 h 461695"/>
              <a:gd name="connsiteX2" fmla="*/ 3602104 w 3602104"/>
              <a:gd name="connsiteY2" fmla="*/ 461695 h 461695"/>
              <a:gd name="connsiteX0" fmla="*/ 0 w 3602104"/>
              <a:gd name="connsiteY0" fmla="*/ 0 h 461695"/>
              <a:gd name="connsiteX1" fmla="*/ 1846394 w 3602104"/>
              <a:gd name="connsiteY1" fmla="*/ 200780 h 461695"/>
              <a:gd name="connsiteX2" fmla="*/ 3602104 w 3602104"/>
              <a:gd name="connsiteY2" fmla="*/ 461695 h 461695"/>
              <a:gd name="connsiteX0" fmla="*/ 0 w 3605700"/>
              <a:gd name="connsiteY0" fmla="*/ 0 h 442076"/>
              <a:gd name="connsiteX1" fmla="*/ 1846394 w 3605700"/>
              <a:gd name="connsiteY1" fmla="*/ 200780 h 442076"/>
              <a:gd name="connsiteX2" fmla="*/ 3605700 w 3605700"/>
              <a:gd name="connsiteY2" fmla="*/ 442076 h 442076"/>
              <a:gd name="connsiteX0" fmla="*/ 0 w 3605700"/>
              <a:gd name="connsiteY0" fmla="*/ 0 h 442076"/>
              <a:gd name="connsiteX1" fmla="*/ 1799636 w 3605700"/>
              <a:gd name="connsiteY1" fmla="*/ 210589 h 442076"/>
              <a:gd name="connsiteX2" fmla="*/ 3605700 w 3605700"/>
              <a:gd name="connsiteY2" fmla="*/ 442076 h 442076"/>
              <a:gd name="connsiteX0" fmla="*/ 0 w 3605700"/>
              <a:gd name="connsiteY0" fmla="*/ 0 h 442076"/>
              <a:gd name="connsiteX1" fmla="*/ 1799636 w 3605700"/>
              <a:gd name="connsiteY1" fmla="*/ 190966 h 442076"/>
              <a:gd name="connsiteX2" fmla="*/ 3605700 w 3605700"/>
              <a:gd name="connsiteY2" fmla="*/ 442076 h 44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5700" h="442076">
                <a:moveTo>
                  <a:pt x="0" y="0"/>
                </a:moveTo>
                <a:lnTo>
                  <a:pt x="1799636" y="190966"/>
                </a:lnTo>
                <a:lnTo>
                  <a:pt x="3605700" y="442076"/>
                </a:lnTo>
              </a:path>
            </a:pathLst>
          </a:custGeom>
          <a:noFill/>
          <a:ln w="19050" cap="rnd">
            <a:solidFill>
              <a:srgbClr val="0F7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dk blue line END"/>
          <p:cNvCxnSpPr/>
          <p:nvPr/>
        </p:nvCxnSpPr>
        <p:spPr>
          <a:xfrm>
            <a:off x="638544" y="5577840"/>
            <a:ext cx="3581773" cy="0"/>
          </a:xfrm>
          <a:prstGeom prst="line">
            <a:avLst/>
          </a:prstGeom>
          <a:ln w="19050" cap="rnd">
            <a:solidFill>
              <a:srgbClr val="1446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-27532" y="264065"/>
            <a:ext cx="9171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B0"/>
                </a:solidFill>
              </a:rPr>
              <a:t>Internal vs. External Flow Rate Estimates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14676" y="3302231"/>
            <a:ext cx="90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55,000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04052" y="5242296"/>
            <a:ext cx="75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5,000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4183" y="6499943"/>
            <a:ext cx="5762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B0"/>
                </a:solidFill>
              </a:rPr>
              <a:t>[Source:  TREX-9155, 9157, 9330, 11906]    </a:t>
            </a:r>
            <a:r>
              <a:rPr lang="en-US" sz="1600" dirty="0" smtClean="0">
                <a:solidFill>
                  <a:srgbClr val="0000B0"/>
                </a:solidFill>
              </a:rPr>
              <a:t>D25011A</a:t>
            </a:r>
            <a:endParaRPr lang="en-US" sz="1600" dirty="0">
              <a:solidFill>
                <a:srgbClr val="000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5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046 L 0.2302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23073 4.0740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0.24514 -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-0.24149 -7.40741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09826 -0.000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-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6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09548 0.022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/>
      <p:bldP spid="12" grpId="0"/>
      <p:bldP spid="36" grpId="0" animBg="1"/>
      <p:bldP spid="27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638925"/>
            <a:ext cx="2133600" cy="136525"/>
          </a:xfrm>
          <a:prstGeom prst="rect">
            <a:avLst/>
          </a:prstGeom>
        </p:spPr>
        <p:txBody>
          <a:bodyPr/>
          <a:lstStyle/>
          <a:p>
            <a:fld id="{F5F204C3-C6FE-489C-AAF0-C7946BA82F06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repor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56" y="2532888"/>
            <a:ext cx="4836664" cy="351087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/>
        </p:nvSpPr>
        <p:spPr bwMode="auto">
          <a:xfrm>
            <a:off x="2952583" y="1131400"/>
            <a:ext cx="3045716" cy="43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800" u="sng" dirty="0" smtClean="0"/>
              <a:t>Reported to Coast Guard</a:t>
            </a:r>
            <a:endParaRPr lang="en-US" sz="1800" u="sng" dirty="0"/>
          </a:p>
        </p:txBody>
      </p:sp>
      <p:cxnSp>
        <p:nvCxnSpPr>
          <p:cNvPr id="28" name="guide" hidden="1"/>
          <p:cNvCxnSpPr/>
          <p:nvPr/>
        </p:nvCxnSpPr>
        <p:spPr>
          <a:xfrm flipV="1">
            <a:off x="633733" y="2277374"/>
            <a:ext cx="0" cy="3082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uide" hidden="1"/>
          <p:cNvCxnSpPr/>
          <p:nvPr/>
        </p:nvCxnSpPr>
        <p:spPr>
          <a:xfrm>
            <a:off x="-787168" y="2941284"/>
            <a:ext cx="9678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uide" hidden="1"/>
          <p:cNvCxnSpPr/>
          <p:nvPr/>
        </p:nvCxnSpPr>
        <p:spPr>
          <a:xfrm>
            <a:off x="-787168" y="3436191"/>
            <a:ext cx="9678249" cy="2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uide" hidden="1"/>
          <p:cNvCxnSpPr/>
          <p:nvPr/>
        </p:nvCxnSpPr>
        <p:spPr>
          <a:xfrm flipV="1">
            <a:off x="4245669" y="3570051"/>
            <a:ext cx="0" cy="1883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27532" y="264065"/>
            <a:ext cx="9171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B0"/>
                </a:solidFill>
              </a:rPr>
              <a:t>Internal vs. External Flow Rate Estimates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5298" y="3301486"/>
            <a:ext cx="90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55,000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25941" y="5400110"/>
            <a:ext cx="75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5,000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4183" y="6499943"/>
            <a:ext cx="5762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B0"/>
                </a:solidFill>
              </a:rPr>
              <a:t>[Source:  TREX-9155, 9157, 9330, 11906]    </a:t>
            </a:r>
            <a:r>
              <a:rPr lang="en-US" sz="1600" dirty="0" smtClean="0">
                <a:solidFill>
                  <a:srgbClr val="0000B0"/>
                </a:solidFill>
              </a:rPr>
              <a:t>D25011A</a:t>
            </a:r>
            <a:endParaRPr lang="en-US" sz="1600" dirty="0">
              <a:solidFill>
                <a:srgbClr val="000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4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P standard template">
  <a:themeElements>
    <a:clrScheme name="BP standard template 11">
      <a:dk1>
        <a:srgbClr val="000000"/>
      </a:dk1>
      <a:lt1>
        <a:srgbClr val="FFFFFF"/>
      </a:lt1>
      <a:dk2>
        <a:srgbClr val="006600"/>
      </a:dk2>
      <a:lt2>
        <a:srgbClr val="969696"/>
      </a:lt2>
      <a:accent1>
        <a:srgbClr val="FEF800"/>
      </a:accent1>
      <a:accent2>
        <a:srgbClr val="7FAC00"/>
      </a:accent2>
      <a:accent3>
        <a:srgbClr val="FFFFFF"/>
      </a:accent3>
      <a:accent4>
        <a:srgbClr val="000000"/>
      </a:accent4>
      <a:accent5>
        <a:srgbClr val="FEFBAA"/>
      </a:accent5>
      <a:accent6>
        <a:srgbClr val="729B00"/>
      </a:accent6>
      <a:hlink>
        <a:srgbClr val="FF9900"/>
      </a:hlink>
      <a:folHlink>
        <a:srgbClr val="FF6600"/>
      </a:folHlink>
    </a:clrScheme>
    <a:fontScheme name="BP standard template">
      <a:majorFont>
        <a:latin typeface="Univers 45 Light"/>
        <a:ea typeface=""/>
        <a:cs typeface="Arial"/>
      </a:majorFont>
      <a:minorFont>
        <a:latin typeface="Univers 45 Ligh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P standard template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P standard template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P standard template 7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99CC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8A00"/>
        </a:accent6>
        <a:hlink>
          <a:srgbClr val="FF66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8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8FC2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6DDAA"/>
        </a:accent5>
        <a:accent6>
          <a:srgbClr val="E78A00"/>
        </a:accent6>
        <a:hlink>
          <a:srgbClr val="FF6600"/>
        </a:hlink>
        <a:folHlink>
          <a:srgbClr val="FEF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9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8FC2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81B0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10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85B4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78A3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11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7FAC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729B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rck">
  <a:themeElements>
    <a:clrScheme name="Transocea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C2531"/>
      </a:accent1>
      <a:accent2>
        <a:srgbClr val="0A8040"/>
      </a:accent2>
      <a:accent3>
        <a:srgbClr val="27AAE1"/>
      </a:accent3>
      <a:accent4>
        <a:srgbClr val="E96F25"/>
      </a:accent4>
      <a:accent5>
        <a:srgbClr val="1F3C71"/>
      </a:accent5>
      <a:accent6>
        <a:srgbClr val="EAE31E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125</Words>
  <Application>Microsoft Office PowerPoint</Application>
  <PresentationFormat>On-screen Show (4:3)</PresentationFormat>
  <Paragraphs>27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BP standard template</vt:lpstr>
      <vt:lpstr>Merck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Freed</dc:creator>
  <cp:lastModifiedBy>Dysart, Danny</cp:lastModifiedBy>
  <cp:revision>2</cp:revision>
  <dcterms:modified xsi:type="dcterms:W3CDTF">2013-09-29T16:18:19Z</dcterms:modified>
</cp:coreProperties>
</file>